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0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4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FCA1-19D7-4CEF-A9A5-FEE14655D792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A1C7-12CF-4891-A567-60807A72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71" y="117475"/>
            <a:ext cx="10058400" cy="674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6" y="6024232"/>
            <a:ext cx="10058400" cy="743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5" y="102910"/>
            <a:ext cx="2299102" cy="14340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3" y="874887"/>
            <a:ext cx="10058400" cy="4714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6"/>
          <a:stretch/>
        </p:blipFill>
        <p:spPr>
          <a:xfrm>
            <a:off x="698460" y="32497"/>
            <a:ext cx="10597066" cy="11528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8" b="53887"/>
          <a:stretch/>
        </p:blipFill>
        <p:spPr>
          <a:xfrm>
            <a:off x="926311" y="234546"/>
            <a:ext cx="3923007" cy="31082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9" t="49110"/>
          <a:stretch/>
        </p:blipFill>
        <p:spPr>
          <a:xfrm>
            <a:off x="7982262" y="3222885"/>
            <a:ext cx="3073914" cy="34302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t="30399" r="54591" b="9668"/>
          <a:stretch/>
        </p:blipFill>
        <p:spPr>
          <a:xfrm>
            <a:off x="3761734" y="2291119"/>
            <a:ext cx="1971208" cy="4039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7" t="45364" r="-298" b="16568"/>
          <a:stretch/>
        </p:blipFill>
        <p:spPr>
          <a:xfrm>
            <a:off x="9578713" y="3282846"/>
            <a:ext cx="1518941" cy="25659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64864" r="68005" b="4447"/>
          <a:stretch/>
        </p:blipFill>
        <p:spPr>
          <a:xfrm>
            <a:off x="2472842" y="4375315"/>
            <a:ext cx="1731365" cy="20686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8" r="90619" b="24121"/>
          <a:stretch/>
        </p:blipFill>
        <p:spPr>
          <a:xfrm>
            <a:off x="1095078" y="2915587"/>
            <a:ext cx="943584" cy="20761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7" t="54187" r="50095" b="31580"/>
          <a:stretch/>
        </p:blipFill>
        <p:spPr>
          <a:xfrm>
            <a:off x="5276537" y="3567659"/>
            <a:ext cx="1429921" cy="12366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52625" r="81222" b="30807"/>
          <a:stretch/>
        </p:blipFill>
        <p:spPr>
          <a:xfrm>
            <a:off x="1978702" y="3650105"/>
            <a:ext cx="1409075" cy="11167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1" t="59532" r="28176"/>
          <a:stretch/>
        </p:blipFill>
        <p:spPr>
          <a:xfrm>
            <a:off x="6415790" y="3764592"/>
            <a:ext cx="1663910" cy="27277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7" t="52386" r="58926" b="36161"/>
          <a:stretch/>
        </p:blipFill>
        <p:spPr>
          <a:xfrm>
            <a:off x="5299023" y="4317166"/>
            <a:ext cx="509665" cy="7719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11563" r="19199" b="58415"/>
          <a:stretch/>
        </p:blipFill>
        <p:spPr>
          <a:xfrm>
            <a:off x="8079700" y="810375"/>
            <a:ext cx="1056806" cy="20236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49352" r="73740" b="14510"/>
          <a:stretch/>
        </p:blipFill>
        <p:spPr>
          <a:xfrm>
            <a:off x="2277518" y="2938390"/>
            <a:ext cx="1484027" cy="24359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7" r="82168" b="5255"/>
          <a:stretch/>
        </p:blipFill>
        <p:spPr>
          <a:xfrm>
            <a:off x="978773" y="4242949"/>
            <a:ext cx="1793634" cy="21810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4" t="63667" r="40809"/>
          <a:stretch/>
        </p:blipFill>
        <p:spPr>
          <a:xfrm>
            <a:off x="5371583" y="3829420"/>
            <a:ext cx="1648841" cy="22171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04" y="986220"/>
            <a:ext cx="3132946" cy="30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8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41" y="94136"/>
            <a:ext cx="9993407" cy="66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City of Newport Beach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Villalvazo, Sonia</dc:creator>
  <cp:lastModifiedBy>Villalvazo, Sonia</cp:lastModifiedBy>
  <cp:revision>8</cp:revision>
  <dcterms:created xsi:type="dcterms:W3CDTF">2018-10-05T19:52:37Z</dcterms:created>
  <dcterms:modified xsi:type="dcterms:W3CDTF">2018-10-05T22:14:12Z</dcterms:modified>
</cp:coreProperties>
</file>