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261" r:id="rId3"/>
    <p:sldId id="258" r:id="rId4"/>
    <p:sldId id="260" r:id="rId5"/>
    <p:sldId id="262" r:id="rId6"/>
    <p:sldId id="266" r:id="rId7"/>
    <p:sldId id="257" r:id="rId8"/>
    <p:sldId id="263" r:id="rId9"/>
    <p:sldId id="265" r:id="rId10"/>
    <p:sldId id="267" r:id="rId11"/>
    <p:sldId id="264" r:id="rId12"/>
    <p:sldId id="268" r:id="rId13"/>
    <p:sldId id="269" r:id="rId1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2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A9A9667-08B3-4BDE-92AF-C0BAEBE902AD}"/>
              </a:ext>
            </a:extLst>
          </p:cNvPr>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dirty="0">
                <a:latin typeface="Arial" charset="0"/>
              </a:defRPr>
            </a:lvl1pPr>
          </a:lstStyle>
          <a:p>
            <a:pPr>
              <a:defRPr/>
            </a:pPr>
            <a:endParaRPr lang="en-US" dirty="0"/>
          </a:p>
        </p:txBody>
      </p:sp>
      <p:sp>
        <p:nvSpPr>
          <p:cNvPr id="3" name="Date Placeholder 2">
            <a:extLst>
              <a:ext uri="{FF2B5EF4-FFF2-40B4-BE49-F238E27FC236}">
                <a16:creationId xmlns:a16="http://schemas.microsoft.com/office/drawing/2014/main" id="{DF6F8132-C20D-43B0-9345-AE9B523E005F}"/>
              </a:ext>
            </a:extLst>
          </p:cNvPr>
          <p:cNvSpPr>
            <a:spLocks noGrp="1"/>
          </p:cNvSpPr>
          <p:nvPr>
            <p:ph type="dt" idx="1"/>
          </p:nvPr>
        </p:nvSpPr>
        <p:spPr>
          <a:xfrm>
            <a:off x="3970338" y="0"/>
            <a:ext cx="3038475" cy="465138"/>
          </a:xfrm>
          <a:prstGeom prst="rect">
            <a:avLst/>
          </a:prstGeom>
        </p:spPr>
        <p:txBody>
          <a:bodyPr vert="horz" lIns="91440" tIns="45720" rIns="91440" bIns="45720" rtlCol="0"/>
          <a:lstStyle>
            <a:lvl1pPr algn="r" eaLnBrk="1" hangingPunct="1">
              <a:defRPr sz="1200">
                <a:latin typeface="Arial" charset="0"/>
              </a:defRPr>
            </a:lvl1pPr>
          </a:lstStyle>
          <a:p>
            <a:pPr>
              <a:defRPr/>
            </a:pPr>
            <a:fld id="{9C42C7F9-7C5B-4CBB-B211-E41610DDA86F}" type="datetimeFigureOut">
              <a:rPr lang="en-US"/>
              <a:pPr>
                <a:defRPr/>
              </a:pPr>
              <a:t>5/5/2021</a:t>
            </a:fld>
            <a:endParaRPr lang="en-US" dirty="0"/>
          </a:p>
        </p:txBody>
      </p:sp>
      <p:sp>
        <p:nvSpPr>
          <p:cNvPr id="4" name="Slide Image Placeholder 3">
            <a:extLst>
              <a:ext uri="{FF2B5EF4-FFF2-40B4-BE49-F238E27FC236}">
                <a16:creationId xmlns:a16="http://schemas.microsoft.com/office/drawing/2014/main" id="{FB14ADBF-1355-4B16-AB1D-2CB2D2E43DAD}"/>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52677A77-5118-49B7-A60E-2B35817D8985}"/>
              </a:ext>
            </a:extLst>
          </p:cNvPr>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E6ED2AD-9DFC-49AB-8CCE-58E51683A460}"/>
              </a:ext>
            </a:extLst>
          </p:cNvPr>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hangingPunct="1">
              <a:defRPr sz="1200" dirty="0">
                <a:latin typeface="Arial" charset="0"/>
              </a:defRPr>
            </a:lvl1pPr>
          </a:lstStyle>
          <a:p>
            <a:pPr>
              <a:defRPr/>
            </a:pPr>
            <a:endParaRPr lang="en-US" dirty="0"/>
          </a:p>
        </p:txBody>
      </p:sp>
      <p:sp>
        <p:nvSpPr>
          <p:cNvPr id="7" name="Slide Number Placeholder 6">
            <a:extLst>
              <a:ext uri="{FF2B5EF4-FFF2-40B4-BE49-F238E27FC236}">
                <a16:creationId xmlns:a16="http://schemas.microsoft.com/office/drawing/2014/main" id="{8DAD4437-8C7C-499F-BD40-7B68324B0CEC}"/>
              </a:ext>
            </a:extLst>
          </p:cNvPr>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6488C70-6925-42E5-BEF3-F6056C07BA14}"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3052EFC0-DD72-4F96-8AC1-FD89B38BA5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56B9BAB0-05AA-460A-B021-D1440554E6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6" name="Slide Number Placeholder 3">
            <a:extLst>
              <a:ext uri="{FF2B5EF4-FFF2-40B4-BE49-F238E27FC236}">
                <a16:creationId xmlns:a16="http://schemas.microsoft.com/office/drawing/2014/main" id="{3B633A50-93A6-4ECC-934D-0EFABC8CECC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96E0A4-1ECD-454A-95E2-F625538A7325}" type="slidenum">
              <a:rPr lang="en-US" altLang="en-US">
                <a:latin typeface="Arial" panose="020B0604020202020204" pitchFamily="34" charset="0"/>
              </a:rPr>
              <a:pPr>
                <a:spcBef>
                  <a:spcPct val="0"/>
                </a:spcBef>
              </a:pPr>
              <a:t>3</a:t>
            </a:fld>
            <a:endParaRPr lang="en-US" altLang="en-US"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8B5073C9-0159-49BC-87D0-8F05BE30BD6E}"/>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5" name="Group 15">
            <a:extLst>
              <a:ext uri="{FF2B5EF4-FFF2-40B4-BE49-F238E27FC236}">
                <a16:creationId xmlns:a16="http://schemas.microsoft.com/office/drawing/2014/main" id="{93BA7809-C2D6-47EC-A895-F09F2C849E6B}"/>
              </a:ext>
            </a:extLst>
          </p:cNvPr>
          <p:cNvGrpSpPr>
            <a:grpSpLocks/>
          </p:cNvGrpSpPr>
          <p:nvPr/>
        </p:nvGrpSpPr>
        <p:grpSpPr bwMode="auto">
          <a:xfrm>
            <a:off x="-3175" y="4953000"/>
            <a:ext cx="9147175" cy="1911350"/>
            <a:chOff x="-3765" y="4832896"/>
            <a:chExt cx="9147765" cy="2032192"/>
          </a:xfrm>
        </p:grpSpPr>
        <p:sp>
          <p:nvSpPr>
            <p:cNvPr id="6" name="Freeform 15">
              <a:extLst>
                <a:ext uri="{FF2B5EF4-FFF2-40B4-BE49-F238E27FC236}">
                  <a16:creationId xmlns:a16="http://schemas.microsoft.com/office/drawing/2014/main" id="{E72A38DA-6051-49E7-851B-AF8F123C102E}"/>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Freeform 18">
              <a:extLst>
                <a:ext uri="{FF2B5EF4-FFF2-40B4-BE49-F238E27FC236}">
                  <a16:creationId xmlns:a16="http://schemas.microsoft.com/office/drawing/2014/main" id="{70AEC42A-7627-4AD7-A138-F30145EECFD7}"/>
                </a:ext>
              </a:extLst>
            </p:cNvPr>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8" name="Freeform 18">
              <a:extLst>
                <a:ext uri="{FF2B5EF4-FFF2-40B4-BE49-F238E27FC236}">
                  <a16:creationId xmlns:a16="http://schemas.microsoft.com/office/drawing/2014/main" id="{4319325F-7828-4A36-A97F-C9B575241FED}"/>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0" name="Straight Connector 9">
              <a:extLst>
                <a:ext uri="{FF2B5EF4-FFF2-40B4-BE49-F238E27FC236}">
                  <a16:creationId xmlns:a16="http://schemas.microsoft.com/office/drawing/2014/main" id="{49ACD528-88C4-4322-8B14-48C0729EA275}"/>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1439D82F-C1C8-4863-AD11-A24536DC7A0F}"/>
              </a:ext>
            </a:extLst>
          </p:cNvPr>
          <p:cNvSpPr>
            <a:spLocks noGrp="1"/>
          </p:cNvSpPr>
          <p:nvPr>
            <p:ph type="dt" sz="half" idx="10"/>
          </p:nvPr>
        </p:nvSpPr>
        <p:spPr/>
        <p:txBody>
          <a:bodyPr/>
          <a:lstStyle>
            <a:lvl1pPr>
              <a:defRPr>
                <a:solidFill>
                  <a:srgbClr val="FFFFFF"/>
                </a:solidFill>
              </a:defRPr>
            </a:lvl1pPr>
            <a:extLst/>
          </a:lstStyle>
          <a:p>
            <a:pPr>
              <a:defRPr/>
            </a:pPr>
            <a:fld id="{CAAE3C00-E5C8-45F1-9D4D-DF8018442D4F}" type="datetimeFigureOut">
              <a:rPr lang="en-US"/>
              <a:pPr>
                <a:defRPr/>
              </a:pPr>
              <a:t>5/5/2021</a:t>
            </a:fld>
            <a:endParaRPr lang="en-US" dirty="0"/>
          </a:p>
        </p:txBody>
      </p:sp>
      <p:sp>
        <p:nvSpPr>
          <p:cNvPr id="12" name="Footer Placeholder 18">
            <a:extLst>
              <a:ext uri="{FF2B5EF4-FFF2-40B4-BE49-F238E27FC236}">
                <a16:creationId xmlns:a16="http://schemas.microsoft.com/office/drawing/2014/main" id="{45603FEC-92AA-414D-9E68-800B2819D2A7}"/>
              </a:ext>
            </a:extLst>
          </p:cNvPr>
          <p:cNvSpPr>
            <a:spLocks noGrp="1"/>
          </p:cNvSpPr>
          <p:nvPr>
            <p:ph type="ftr" sz="quarter" idx="11"/>
          </p:nvPr>
        </p:nvSpPr>
        <p:spPr/>
        <p:txBody>
          <a:bodyPr/>
          <a:lstStyle>
            <a:lvl1pPr>
              <a:defRPr dirty="0">
                <a:solidFill>
                  <a:schemeClr val="accent1">
                    <a:tint val="20000"/>
                  </a:schemeClr>
                </a:solidFill>
              </a:defRPr>
            </a:lvl1pPr>
            <a:extLst/>
          </a:lstStyle>
          <a:p>
            <a:pPr>
              <a:defRPr/>
            </a:pPr>
            <a:endParaRPr lang="en-US" dirty="0"/>
          </a:p>
        </p:txBody>
      </p:sp>
      <p:sp>
        <p:nvSpPr>
          <p:cNvPr id="13" name="Slide Number Placeholder 26">
            <a:extLst>
              <a:ext uri="{FF2B5EF4-FFF2-40B4-BE49-F238E27FC236}">
                <a16:creationId xmlns:a16="http://schemas.microsoft.com/office/drawing/2014/main" id="{1E187A86-55A7-49AC-9C6A-0B952183E787}"/>
              </a:ext>
            </a:extLst>
          </p:cNvPr>
          <p:cNvSpPr>
            <a:spLocks noGrp="1"/>
          </p:cNvSpPr>
          <p:nvPr>
            <p:ph type="sldNum" sz="quarter" idx="12"/>
          </p:nvPr>
        </p:nvSpPr>
        <p:spPr/>
        <p:txBody>
          <a:bodyPr/>
          <a:lstStyle>
            <a:lvl1pPr>
              <a:defRPr smtClean="0">
                <a:solidFill>
                  <a:srgbClr val="FFFFFF"/>
                </a:solidFill>
              </a:defRPr>
            </a:lvl1pPr>
          </a:lstStyle>
          <a:p>
            <a:pPr>
              <a:defRPr/>
            </a:pPr>
            <a:fld id="{BEA0B455-D7B5-4B25-A819-E85D8702DC85}" type="slidenum">
              <a:rPr lang="en-US" altLang="en-US"/>
              <a:pPr>
                <a:defRPr/>
              </a:pPr>
              <a:t>‹#›</a:t>
            </a:fld>
            <a:endParaRPr lang="en-US" altLang="en-US" dirty="0"/>
          </a:p>
        </p:txBody>
      </p:sp>
    </p:spTree>
    <p:extLst>
      <p:ext uri="{BB962C8B-B14F-4D97-AF65-F5344CB8AC3E}">
        <p14:creationId xmlns:p14="http://schemas.microsoft.com/office/powerpoint/2010/main" val="150728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912E253-2097-4124-942C-5D3DC7AF8AD5}"/>
              </a:ext>
            </a:extLst>
          </p:cNvPr>
          <p:cNvSpPr>
            <a:spLocks noGrp="1"/>
          </p:cNvSpPr>
          <p:nvPr>
            <p:ph type="dt" sz="half" idx="10"/>
          </p:nvPr>
        </p:nvSpPr>
        <p:spPr/>
        <p:txBody>
          <a:bodyPr/>
          <a:lstStyle>
            <a:lvl1pPr>
              <a:defRPr/>
            </a:lvl1pPr>
          </a:lstStyle>
          <a:p>
            <a:pPr>
              <a:defRPr/>
            </a:pPr>
            <a:fld id="{A2E2E0E0-EC8A-49D8-A8AE-E30DF812B213}" type="datetimeFigureOut">
              <a:rPr lang="en-US"/>
              <a:pPr>
                <a:defRPr/>
              </a:pPr>
              <a:t>5/5/2021</a:t>
            </a:fld>
            <a:endParaRPr lang="en-US" dirty="0"/>
          </a:p>
        </p:txBody>
      </p:sp>
      <p:sp>
        <p:nvSpPr>
          <p:cNvPr id="5" name="Footer Placeholder 21">
            <a:extLst>
              <a:ext uri="{FF2B5EF4-FFF2-40B4-BE49-F238E27FC236}">
                <a16:creationId xmlns:a16="http://schemas.microsoft.com/office/drawing/2014/main" id="{A6FDE20B-4BBD-406B-BD56-7AD2D545D307}"/>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17">
            <a:extLst>
              <a:ext uri="{FF2B5EF4-FFF2-40B4-BE49-F238E27FC236}">
                <a16:creationId xmlns:a16="http://schemas.microsoft.com/office/drawing/2014/main" id="{50F98FDC-D443-4BB3-871E-C206A9E2C6B7}"/>
              </a:ext>
            </a:extLst>
          </p:cNvPr>
          <p:cNvSpPr>
            <a:spLocks noGrp="1"/>
          </p:cNvSpPr>
          <p:nvPr>
            <p:ph type="sldNum" sz="quarter" idx="12"/>
          </p:nvPr>
        </p:nvSpPr>
        <p:spPr/>
        <p:txBody>
          <a:bodyPr/>
          <a:lstStyle>
            <a:lvl1pPr>
              <a:defRPr/>
            </a:lvl1pPr>
          </a:lstStyle>
          <a:p>
            <a:pPr>
              <a:defRPr/>
            </a:pPr>
            <a:fld id="{20D5F8EA-6FCE-4305-8CCD-53D1AE1BB59B}" type="slidenum">
              <a:rPr lang="en-US" altLang="en-US"/>
              <a:pPr>
                <a:defRPr/>
              </a:pPr>
              <a:t>‹#›</a:t>
            </a:fld>
            <a:endParaRPr lang="en-US" altLang="en-US" dirty="0"/>
          </a:p>
        </p:txBody>
      </p:sp>
    </p:spTree>
    <p:extLst>
      <p:ext uri="{BB962C8B-B14F-4D97-AF65-F5344CB8AC3E}">
        <p14:creationId xmlns:p14="http://schemas.microsoft.com/office/powerpoint/2010/main" val="892452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4BA2FCC-DC91-4E18-80AA-2057F70DEE63}"/>
              </a:ext>
            </a:extLst>
          </p:cNvPr>
          <p:cNvSpPr>
            <a:spLocks noGrp="1"/>
          </p:cNvSpPr>
          <p:nvPr>
            <p:ph type="dt" sz="half" idx="10"/>
          </p:nvPr>
        </p:nvSpPr>
        <p:spPr/>
        <p:txBody>
          <a:bodyPr/>
          <a:lstStyle>
            <a:lvl1pPr>
              <a:defRPr/>
            </a:lvl1pPr>
          </a:lstStyle>
          <a:p>
            <a:pPr>
              <a:defRPr/>
            </a:pPr>
            <a:fld id="{1A81A031-ED1E-40C0-8FE0-C3525E88D368}" type="datetimeFigureOut">
              <a:rPr lang="en-US"/>
              <a:pPr>
                <a:defRPr/>
              </a:pPr>
              <a:t>5/5/2021</a:t>
            </a:fld>
            <a:endParaRPr lang="en-US" dirty="0"/>
          </a:p>
        </p:txBody>
      </p:sp>
      <p:sp>
        <p:nvSpPr>
          <p:cNvPr id="5" name="Footer Placeholder 21">
            <a:extLst>
              <a:ext uri="{FF2B5EF4-FFF2-40B4-BE49-F238E27FC236}">
                <a16:creationId xmlns:a16="http://schemas.microsoft.com/office/drawing/2014/main" id="{D2AB459A-6263-4EC8-AD56-5015AE2B3DDC}"/>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17">
            <a:extLst>
              <a:ext uri="{FF2B5EF4-FFF2-40B4-BE49-F238E27FC236}">
                <a16:creationId xmlns:a16="http://schemas.microsoft.com/office/drawing/2014/main" id="{3EA7E2B4-3E14-4C8A-8E28-C0836C8A294A}"/>
              </a:ext>
            </a:extLst>
          </p:cNvPr>
          <p:cNvSpPr>
            <a:spLocks noGrp="1"/>
          </p:cNvSpPr>
          <p:nvPr>
            <p:ph type="sldNum" sz="quarter" idx="12"/>
          </p:nvPr>
        </p:nvSpPr>
        <p:spPr/>
        <p:txBody>
          <a:bodyPr/>
          <a:lstStyle>
            <a:lvl1pPr>
              <a:defRPr/>
            </a:lvl1pPr>
          </a:lstStyle>
          <a:p>
            <a:pPr>
              <a:defRPr/>
            </a:pPr>
            <a:fld id="{A2FF9E52-CE9D-4526-BCC8-1015BCB82316}" type="slidenum">
              <a:rPr lang="en-US" altLang="en-US"/>
              <a:pPr>
                <a:defRPr/>
              </a:pPr>
              <a:t>‹#›</a:t>
            </a:fld>
            <a:endParaRPr lang="en-US" altLang="en-US" dirty="0"/>
          </a:p>
        </p:txBody>
      </p:sp>
    </p:spTree>
    <p:extLst>
      <p:ext uri="{BB962C8B-B14F-4D97-AF65-F5344CB8AC3E}">
        <p14:creationId xmlns:p14="http://schemas.microsoft.com/office/powerpoint/2010/main" val="3230057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C89F4D0E-1273-41F8-8A30-95C3E6F63EA4}"/>
              </a:ext>
            </a:extLst>
          </p:cNvPr>
          <p:cNvSpPr>
            <a:spLocks noGrp="1"/>
          </p:cNvSpPr>
          <p:nvPr>
            <p:ph type="dt" sz="half" idx="10"/>
          </p:nvPr>
        </p:nvSpPr>
        <p:spPr/>
        <p:txBody>
          <a:bodyPr/>
          <a:lstStyle>
            <a:lvl1pPr>
              <a:defRPr/>
            </a:lvl1pPr>
          </a:lstStyle>
          <a:p>
            <a:pPr>
              <a:defRPr/>
            </a:pPr>
            <a:fld id="{7793182D-FF4C-4F51-8CA9-089AC476042B}" type="datetimeFigureOut">
              <a:rPr lang="en-US"/>
              <a:pPr>
                <a:defRPr/>
              </a:pPr>
              <a:t>5/5/2021</a:t>
            </a:fld>
            <a:endParaRPr lang="en-US" dirty="0"/>
          </a:p>
        </p:txBody>
      </p:sp>
      <p:sp>
        <p:nvSpPr>
          <p:cNvPr id="5" name="Footer Placeholder 21">
            <a:extLst>
              <a:ext uri="{FF2B5EF4-FFF2-40B4-BE49-F238E27FC236}">
                <a16:creationId xmlns:a16="http://schemas.microsoft.com/office/drawing/2014/main" id="{6294D433-641A-4C74-99AD-3A54F477AD0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17">
            <a:extLst>
              <a:ext uri="{FF2B5EF4-FFF2-40B4-BE49-F238E27FC236}">
                <a16:creationId xmlns:a16="http://schemas.microsoft.com/office/drawing/2014/main" id="{798A9218-894E-4464-B45E-ACB96661DD7D}"/>
              </a:ext>
            </a:extLst>
          </p:cNvPr>
          <p:cNvSpPr>
            <a:spLocks noGrp="1"/>
          </p:cNvSpPr>
          <p:nvPr>
            <p:ph type="sldNum" sz="quarter" idx="12"/>
          </p:nvPr>
        </p:nvSpPr>
        <p:spPr/>
        <p:txBody>
          <a:bodyPr/>
          <a:lstStyle>
            <a:lvl1pPr>
              <a:defRPr/>
            </a:lvl1pPr>
          </a:lstStyle>
          <a:p>
            <a:pPr>
              <a:defRPr/>
            </a:pPr>
            <a:fld id="{CD8C6023-4953-41AB-9551-F1B92883921D}" type="slidenum">
              <a:rPr lang="en-US" altLang="en-US"/>
              <a:pPr>
                <a:defRPr/>
              </a:pPr>
              <a:t>‹#›</a:t>
            </a:fld>
            <a:endParaRPr lang="en-US" altLang="en-US" dirty="0"/>
          </a:p>
        </p:txBody>
      </p:sp>
    </p:spTree>
    <p:extLst>
      <p:ext uri="{BB962C8B-B14F-4D97-AF65-F5344CB8AC3E}">
        <p14:creationId xmlns:p14="http://schemas.microsoft.com/office/powerpoint/2010/main" val="326380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383FF304-32A6-4F29-9C1C-EC3539DBE175}"/>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5" name="Chevron 11">
            <a:extLst>
              <a:ext uri="{FF2B5EF4-FFF2-40B4-BE49-F238E27FC236}">
                <a16:creationId xmlns:a16="http://schemas.microsoft.com/office/drawing/2014/main" id="{5806BBCB-8973-489B-8E97-05E5F5C8B069}"/>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2A6D6DFE-2978-4842-8949-74C64966197A}"/>
              </a:ext>
            </a:extLst>
          </p:cNvPr>
          <p:cNvSpPr>
            <a:spLocks noGrp="1"/>
          </p:cNvSpPr>
          <p:nvPr>
            <p:ph type="dt" sz="half" idx="10"/>
          </p:nvPr>
        </p:nvSpPr>
        <p:spPr/>
        <p:txBody>
          <a:bodyPr/>
          <a:lstStyle>
            <a:lvl1pPr>
              <a:defRPr/>
            </a:lvl1pPr>
            <a:extLst/>
          </a:lstStyle>
          <a:p>
            <a:pPr>
              <a:defRPr/>
            </a:pPr>
            <a:fld id="{BFA554F0-6041-4326-B313-B730F25B7D07}" type="datetimeFigureOut">
              <a:rPr lang="en-US"/>
              <a:pPr>
                <a:defRPr/>
              </a:pPr>
              <a:t>5/5/2021</a:t>
            </a:fld>
            <a:endParaRPr lang="en-US" dirty="0"/>
          </a:p>
        </p:txBody>
      </p:sp>
      <p:sp>
        <p:nvSpPr>
          <p:cNvPr id="7" name="Footer Placeholder 4">
            <a:extLst>
              <a:ext uri="{FF2B5EF4-FFF2-40B4-BE49-F238E27FC236}">
                <a16:creationId xmlns:a16="http://schemas.microsoft.com/office/drawing/2014/main" id="{3F101A33-286E-46D2-8D9F-71A3D1CC87C5}"/>
              </a:ext>
            </a:extLst>
          </p:cNvPr>
          <p:cNvSpPr>
            <a:spLocks noGrp="1"/>
          </p:cNvSpPr>
          <p:nvPr>
            <p:ph type="ftr" sz="quarter" idx="11"/>
          </p:nvPr>
        </p:nvSpPr>
        <p:spPr/>
        <p:txBody>
          <a:bodyPr/>
          <a:lstStyle>
            <a:lvl1pPr>
              <a:defRPr dirty="0"/>
            </a:lvl1pPr>
            <a:extLst/>
          </a:lstStyle>
          <a:p>
            <a:pPr>
              <a:defRPr/>
            </a:pPr>
            <a:endParaRPr lang="en-US" dirty="0"/>
          </a:p>
        </p:txBody>
      </p:sp>
      <p:sp>
        <p:nvSpPr>
          <p:cNvPr id="8" name="Slide Number Placeholder 5">
            <a:extLst>
              <a:ext uri="{FF2B5EF4-FFF2-40B4-BE49-F238E27FC236}">
                <a16:creationId xmlns:a16="http://schemas.microsoft.com/office/drawing/2014/main" id="{ADB9893B-0B91-4FD3-A58C-965311419745}"/>
              </a:ext>
            </a:extLst>
          </p:cNvPr>
          <p:cNvSpPr>
            <a:spLocks noGrp="1"/>
          </p:cNvSpPr>
          <p:nvPr>
            <p:ph type="sldNum" sz="quarter" idx="12"/>
          </p:nvPr>
        </p:nvSpPr>
        <p:spPr/>
        <p:txBody>
          <a:bodyPr/>
          <a:lstStyle>
            <a:lvl1pPr>
              <a:defRPr smtClean="0"/>
            </a:lvl1pPr>
          </a:lstStyle>
          <a:p>
            <a:pPr>
              <a:defRPr/>
            </a:pPr>
            <a:fld id="{C9E4BC4F-0617-4295-B98B-D6A049EFB8D0}" type="slidenum">
              <a:rPr lang="en-US" altLang="en-US"/>
              <a:pPr>
                <a:defRPr/>
              </a:pPr>
              <a:t>‹#›</a:t>
            </a:fld>
            <a:endParaRPr lang="en-US" altLang="en-US" dirty="0"/>
          </a:p>
        </p:txBody>
      </p:sp>
    </p:spTree>
    <p:extLst>
      <p:ext uri="{BB962C8B-B14F-4D97-AF65-F5344CB8AC3E}">
        <p14:creationId xmlns:p14="http://schemas.microsoft.com/office/powerpoint/2010/main" val="29709911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CDDE8484-FB9E-435D-9037-63C445A1B0D1}"/>
              </a:ext>
            </a:extLst>
          </p:cNvPr>
          <p:cNvSpPr>
            <a:spLocks noGrp="1"/>
          </p:cNvSpPr>
          <p:nvPr>
            <p:ph type="dt" sz="half" idx="10"/>
          </p:nvPr>
        </p:nvSpPr>
        <p:spPr/>
        <p:txBody>
          <a:bodyPr/>
          <a:lstStyle>
            <a:lvl1pPr>
              <a:defRPr/>
            </a:lvl1pPr>
            <a:extLst/>
          </a:lstStyle>
          <a:p>
            <a:pPr>
              <a:defRPr/>
            </a:pPr>
            <a:fld id="{85FC58A0-492F-49CF-8D7E-912FC68B5124}" type="datetimeFigureOut">
              <a:rPr lang="en-US"/>
              <a:pPr>
                <a:defRPr/>
              </a:pPr>
              <a:t>5/5/2021</a:t>
            </a:fld>
            <a:endParaRPr lang="en-US" dirty="0"/>
          </a:p>
        </p:txBody>
      </p:sp>
      <p:sp>
        <p:nvSpPr>
          <p:cNvPr id="6" name="Footer Placeholder 5">
            <a:extLst>
              <a:ext uri="{FF2B5EF4-FFF2-40B4-BE49-F238E27FC236}">
                <a16:creationId xmlns:a16="http://schemas.microsoft.com/office/drawing/2014/main" id="{67FEC331-255D-4CAB-ABA9-6042854F0A6A}"/>
              </a:ext>
            </a:extLst>
          </p:cNvPr>
          <p:cNvSpPr>
            <a:spLocks noGrp="1"/>
          </p:cNvSpPr>
          <p:nvPr>
            <p:ph type="ftr" sz="quarter" idx="11"/>
          </p:nvPr>
        </p:nvSpPr>
        <p:spPr/>
        <p:txBody>
          <a:bodyPr/>
          <a:lstStyle>
            <a:lvl1pPr>
              <a:defRPr dirty="0"/>
            </a:lvl1pPr>
            <a:extLst/>
          </a:lstStyle>
          <a:p>
            <a:pPr>
              <a:defRPr/>
            </a:pPr>
            <a:endParaRPr lang="en-US" dirty="0"/>
          </a:p>
        </p:txBody>
      </p:sp>
      <p:sp>
        <p:nvSpPr>
          <p:cNvPr id="7" name="Slide Number Placeholder 6">
            <a:extLst>
              <a:ext uri="{FF2B5EF4-FFF2-40B4-BE49-F238E27FC236}">
                <a16:creationId xmlns:a16="http://schemas.microsoft.com/office/drawing/2014/main" id="{62922A55-4B1B-45B8-8007-37ADB85C21F2}"/>
              </a:ext>
            </a:extLst>
          </p:cNvPr>
          <p:cNvSpPr>
            <a:spLocks noGrp="1"/>
          </p:cNvSpPr>
          <p:nvPr>
            <p:ph type="sldNum" sz="quarter" idx="12"/>
          </p:nvPr>
        </p:nvSpPr>
        <p:spPr/>
        <p:txBody>
          <a:bodyPr/>
          <a:lstStyle>
            <a:lvl1pPr>
              <a:defRPr smtClean="0"/>
            </a:lvl1pPr>
          </a:lstStyle>
          <a:p>
            <a:pPr>
              <a:defRPr/>
            </a:pPr>
            <a:fld id="{FBAF9A10-23F9-46CA-97AB-0995B10CF90B}" type="slidenum">
              <a:rPr lang="en-US" altLang="en-US"/>
              <a:pPr>
                <a:defRPr/>
              </a:pPr>
              <a:t>‹#›</a:t>
            </a:fld>
            <a:endParaRPr lang="en-US" altLang="en-US" dirty="0"/>
          </a:p>
        </p:txBody>
      </p:sp>
    </p:spTree>
    <p:extLst>
      <p:ext uri="{BB962C8B-B14F-4D97-AF65-F5344CB8AC3E}">
        <p14:creationId xmlns:p14="http://schemas.microsoft.com/office/powerpoint/2010/main" val="153673183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462486-6528-49AB-B401-F9DB42003D91}"/>
              </a:ext>
            </a:extLst>
          </p:cNvPr>
          <p:cNvSpPr>
            <a:spLocks noGrp="1"/>
          </p:cNvSpPr>
          <p:nvPr>
            <p:ph type="dt" sz="half" idx="10"/>
          </p:nvPr>
        </p:nvSpPr>
        <p:spPr/>
        <p:txBody>
          <a:bodyPr/>
          <a:lstStyle>
            <a:lvl1pPr>
              <a:defRPr/>
            </a:lvl1pPr>
            <a:extLst/>
          </a:lstStyle>
          <a:p>
            <a:pPr>
              <a:defRPr/>
            </a:pPr>
            <a:fld id="{961C2194-1847-450F-AEFB-38A7CBC27A19}" type="datetimeFigureOut">
              <a:rPr lang="en-US"/>
              <a:pPr>
                <a:defRPr/>
              </a:pPr>
              <a:t>5/5/2021</a:t>
            </a:fld>
            <a:endParaRPr lang="en-US" dirty="0"/>
          </a:p>
        </p:txBody>
      </p:sp>
      <p:sp>
        <p:nvSpPr>
          <p:cNvPr id="8" name="Footer Placeholder 7">
            <a:extLst>
              <a:ext uri="{FF2B5EF4-FFF2-40B4-BE49-F238E27FC236}">
                <a16:creationId xmlns:a16="http://schemas.microsoft.com/office/drawing/2014/main" id="{4249852C-FC31-4B4D-8C4D-2F434CB56CF7}"/>
              </a:ext>
            </a:extLst>
          </p:cNvPr>
          <p:cNvSpPr>
            <a:spLocks noGrp="1"/>
          </p:cNvSpPr>
          <p:nvPr>
            <p:ph type="ftr" sz="quarter" idx="11"/>
          </p:nvPr>
        </p:nvSpPr>
        <p:spPr/>
        <p:txBody>
          <a:bodyPr/>
          <a:lstStyle>
            <a:lvl1pPr>
              <a:defRPr dirty="0"/>
            </a:lvl1pPr>
            <a:extLst/>
          </a:lstStyle>
          <a:p>
            <a:pPr>
              <a:defRPr/>
            </a:pPr>
            <a:endParaRPr lang="en-US" dirty="0"/>
          </a:p>
        </p:txBody>
      </p:sp>
      <p:sp>
        <p:nvSpPr>
          <p:cNvPr id="9" name="Slide Number Placeholder 8">
            <a:extLst>
              <a:ext uri="{FF2B5EF4-FFF2-40B4-BE49-F238E27FC236}">
                <a16:creationId xmlns:a16="http://schemas.microsoft.com/office/drawing/2014/main" id="{2AE85F2B-71BF-47A8-9E19-AE9F53316F9C}"/>
              </a:ext>
            </a:extLst>
          </p:cNvPr>
          <p:cNvSpPr>
            <a:spLocks noGrp="1"/>
          </p:cNvSpPr>
          <p:nvPr>
            <p:ph type="sldNum" sz="quarter" idx="12"/>
          </p:nvPr>
        </p:nvSpPr>
        <p:spPr/>
        <p:txBody>
          <a:bodyPr/>
          <a:lstStyle>
            <a:lvl1pPr>
              <a:defRPr smtClean="0"/>
            </a:lvl1pPr>
          </a:lstStyle>
          <a:p>
            <a:pPr>
              <a:defRPr/>
            </a:pPr>
            <a:fld id="{F1FB18F4-F6BC-41BC-8648-789583E00D98}" type="slidenum">
              <a:rPr lang="en-US" altLang="en-US"/>
              <a:pPr>
                <a:defRPr/>
              </a:pPr>
              <a:t>‹#›</a:t>
            </a:fld>
            <a:endParaRPr lang="en-US" altLang="en-US" dirty="0"/>
          </a:p>
        </p:txBody>
      </p:sp>
    </p:spTree>
    <p:extLst>
      <p:ext uri="{BB962C8B-B14F-4D97-AF65-F5344CB8AC3E}">
        <p14:creationId xmlns:p14="http://schemas.microsoft.com/office/powerpoint/2010/main" val="3004039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DD293903-D704-4CEC-8E69-E8FD643822A8}"/>
              </a:ext>
            </a:extLst>
          </p:cNvPr>
          <p:cNvSpPr>
            <a:spLocks noGrp="1"/>
          </p:cNvSpPr>
          <p:nvPr>
            <p:ph type="dt" sz="half" idx="10"/>
          </p:nvPr>
        </p:nvSpPr>
        <p:spPr/>
        <p:txBody>
          <a:bodyPr/>
          <a:lstStyle>
            <a:lvl1pPr>
              <a:defRPr/>
            </a:lvl1pPr>
            <a:extLst/>
          </a:lstStyle>
          <a:p>
            <a:pPr>
              <a:defRPr/>
            </a:pPr>
            <a:fld id="{39BF8883-EF08-49A2-AD44-75DFA1E880EA}" type="datetimeFigureOut">
              <a:rPr lang="en-US"/>
              <a:pPr>
                <a:defRPr/>
              </a:pPr>
              <a:t>5/5/2021</a:t>
            </a:fld>
            <a:endParaRPr lang="en-US" dirty="0"/>
          </a:p>
        </p:txBody>
      </p:sp>
      <p:sp>
        <p:nvSpPr>
          <p:cNvPr id="4" name="Footer Placeholder 3">
            <a:extLst>
              <a:ext uri="{FF2B5EF4-FFF2-40B4-BE49-F238E27FC236}">
                <a16:creationId xmlns:a16="http://schemas.microsoft.com/office/drawing/2014/main" id="{662430D4-F7D9-4BA4-A934-96B5A36F6898}"/>
              </a:ext>
            </a:extLst>
          </p:cNvPr>
          <p:cNvSpPr>
            <a:spLocks noGrp="1"/>
          </p:cNvSpPr>
          <p:nvPr>
            <p:ph type="ftr" sz="quarter" idx="11"/>
          </p:nvPr>
        </p:nvSpPr>
        <p:spPr/>
        <p:txBody>
          <a:bodyPr/>
          <a:lstStyle>
            <a:lvl1pPr>
              <a:defRPr dirty="0"/>
            </a:lvl1pPr>
            <a:extLst/>
          </a:lstStyle>
          <a:p>
            <a:pPr>
              <a:defRPr/>
            </a:pPr>
            <a:endParaRPr lang="en-US" dirty="0"/>
          </a:p>
        </p:txBody>
      </p:sp>
      <p:sp>
        <p:nvSpPr>
          <p:cNvPr id="5" name="Slide Number Placeholder 4">
            <a:extLst>
              <a:ext uri="{FF2B5EF4-FFF2-40B4-BE49-F238E27FC236}">
                <a16:creationId xmlns:a16="http://schemas.microsoft.com/office/drawing/2014/main" id="{50E5458D-9CE3-446C-9CF3-5E72683FDC90}"/>
              </a:ext>
            </a:extLst>
          </p:cNvPr>
          <p:cNvSpPr>
            <a:spLocks noGrp="1"/>
          </p:cNvSpPr>
          <p:nvPr>
            <p:ph type="sldNum" sz="quarter" idx="12"/>
          </p:nvPr>
        </p:nvSpPr>
        <p:spPr/>
        <p:txBody>
          <a:bodyPr/>
          <a:lstStyle>
            <a:lvl1pPr>
              <a:defRPr smtClean="0"/>
            </a:lvl1pPr>
          </a:lstStyle>
          <a:p>
            <a:pPr>
              <a:defRPr/>
            </a:pPr>
            <a:fld id="{02EACB83-0C10-4406-B9D7-2C270A3CABA2}" type="slidenum">
              <a:rPr lang="en-US" altLang="en-US"/>
              <a:pPr>
                <a:defRPr/>
              </a:pPr>
              <a:t>‹#›</a:t>
            </a:fld>
            <a:endParaRPr lang="en-US" altLang="en-US" dirty="0"/>
          </a:p>
        </p:txBody>
      </p:sp>
    </p:spTree>
    <p:extLst>
      <p:ext uri="{BB962C8B-B14F-4D97-AF65-F5344CB8AC3E}">
        <p14:creationId xmlns:p14="http://schemas.microsoft.com/office/powerpoint/2010/main" val="422939836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B1F636FE-1A8E-46C6-AEAB-410B629DCF0A}"/>
              </a:ext>
            </a:extLst>
          </p:cNvPr>
          <p:cNvSpPr>
            <a:spLocks noGrp="1"/>
          </p:cNvSpPr>
          <p:nvPr>
            <p:ph type="dt" sz="half" idx="10"/>
          </p:nvPr>
        </p:nvSpPr>
        <p:spPr/>
        <p:txBody>
          <a:bodyPr/>
          <a:lstStyle>
            <a:lvl1pPr>
              <a:defRPr/>
            </a:lvl1pPr>
          </a:lstStyle>
          <a:p>
            <a:pPr>
              <a:defRPr/>
            </a:pPr>
            <a:fld id="{E2C5036A-D228-44F5-AB98-438ECF80D8C8}" type="datetimeFigureOut">
              <a:rPr lang="en-US"/>
              <a:pPr>
                <a:defRPr/>
              </a:pPr>
              <a:t>5/5/2021</a:t>
            </a:fld>
            <a:endParaRPr lang="en-US" dirty="0"/>
          </a:p>
        </p:txBody>
      </p:sp>
      <p:sp>
        <p:nvSpPr>
          <p:cNvPr id="3" name="Footer Placeholder 21">
            <a:extLst>
              <a:ext uri="{FF2B5EF4-FFF2-40B4-BE49-F238E27FC236}">
                <a16:creationId xmlns:a16="http://schemas.microsoft.com/office/drawing/2014/main" id="{62447EB8-56A0-42BD-A0EA-4822D48E1153}"/>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17">
            <a:extLst>
              <a:ext uri="{FF2B5EF4-FFF2-40B4-BE49-F238E27FC236}">
                <a16:creationId xmlns:a16="http://schemas.microsoft.com/office/drawing/2014/main" id="{941EE808-F3A1-4592-8828-C75ADE83BDDC}"/>
              </a:ext>
            </a:extLst>
          </p:cNvPr>
          <p:cNvSpPr>
            <a:spLocks noGrp="1"/>
          </p:cNvSpPr>
          <p:nvPr>
            <p:ph type="sldNum" sz="quarter" idx="12"/>
          </p:nvPr>
        </p:nvSpPr>
        <p:spPr/>
        <p:txBody>
          <a:bodyPr/>
          <a:lstStyle>
            <a:lvl1pPr>
              <a:defRPr/>
            </a:lvl1pPr>
          </a:lstStyle>
          <a:p>
            <a:pPr>
              <a:defRPr/>
            </a:pPr>
            <a:fld id="{2EC0B709-9773-433B-BFE1-F5ECE8DEE94B}" type="slidenum">
              <a:rPr lang="en-US" altLang="en-US"/>
              <a:pPr>
                <a:defRPr/>
              </a:pPr>
              <a:t>‹#›</a:t>
            </a:fld>
            <a:endParaRPr lang="en-US" altLang="en-US" dirty="0"/>
          </a:p>
        </p:txBody>
      </p:sp>
    </p:spTree>
    <p:extLst>
      <p:ext uri="{BB962C8B-B14F-4D97-AF65-F5344CB8AC3E}">
        <p14:creationId xmlns:p14="http://schemas.microsoft.com/office/powerpoint/2010/main" val="1566832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744656-7568-4219-86F6-DBC6D37E3AFE}"/>
              </a:ext>
            </a:extLst>
          </p:cNvPr>
          <p:cNvSpPr>
            <a:spLocks noGrp="1"/>
          </p:cNvSpPr>
          <p:nvPr>
            <p:ph type="dt" sz="half" idx="10"/>
          </p:nvPr>
        </p:nvSpPr>
        <p:spPr/>
        <p:txBody>
          <a:bodyPr/>
          <a:lstStyle>
            <a:lvl1pPr>
              <a:defRPr/>
            </a:lvl1pPr>
            <a:extLst/>
          </a:lstStyle>
          <a:p>
            <a:pPr>
              <a:defRPr/>
            </a:pPr>
            <a:fld id="{754304F4-FF92-4A63-BD96-5B2F36FA2BF9}" type="datetimeFigureOut">
              <a:rPr lang="en-US"/>
              <a:pPr>
                <a:defRPr/>
              </a:pPr>
              <a:t>5/5/2021</a:t>
            </a:fld>
            <a:endParaRPr lang="en-US" dirty="0"/>
          </a:p>
        </p:txBody>
      </p:sp>
      <p:sp>
        <p:nvSpPr>
          <p:cNvPr id="6" name="Footer Placeholder 5">
            <a:extLst>
              <a:ext uri="{FF2B5EF4-FFF2-40B4-BE49-F238E27FC236}">
                <a16:creationId xmlns:a16="http://schemas.microsoft.com/office/drawing/2014/main" id="{77A39EEC-3C7A-47DD-91E7-392D2EAE1816}"/>
              </a:ext>
            </a:extLst>
          </p:cNvPr>
          <p:cNvSpPr>
            <a:spLocks noGrp="1"/>
          </p:cNvSpPr>
          <p:nvPr>
            <p:ph type="ftr" sz="quarter" idx="11"/>
          </p:nvPr>
        </p:nvSpPr>
        <p:spPr/>
        <p:txBody>
          <a:bodyPr/>
          <a:lstStyle>
            <a:lvl1pPr>
              <a:defRPr dirty="0"/>
            </a:lvl1pPr>
            <a:extLst/>
          </a:lstStyle>
          <a:p>
            <a:pPr>
              <a:defRPr/>
            </a:pPr>
            <a:endParaRPr lang="en-US" dirty="0"/>
          </a:p>
        </p:txBody>
      </p:sp>
      <p:sp>
        <p:nvSpPr>
          <p:cNvPr id="7" name="Slide Number Placeholder 6">
            <a:extLst>
              <a:ext uri="{FF2B5EF4-FFF2-40B4-BE49-F238E27FC236}">
                <a16:creationId xmlns:a16="http://schemas.microsoft.com/office/drawing/2014/main" id="{4FBB9258-8F38-4E39-A38F-A5D0514867C0}"/>
              </a:ext>
            </a:extLst>
          </p:cNvPr>
          <p:cNvSpPr>
            <a:spLocks noGrp="1"/>
          </p:cNvSpPr>
          <p:nvPr>
            <p:ph type="sldNum" sz="quarter" idx="12"/>
          </p:nvPr>
        </p:nvSpPr>
        <p:spPr/>
        <p:txBody>
          <a:bodyPr/>
          <a:lstStyle>
            <a:lvl1pPr>
              <a:defRPr smtClean="0"/>
            </a:lvl1pPr>
          </a:lstStyle>
          <a:p>
            <a:pPr>
              <a:defRPr/>
            </a:pPr>
            <a:fld id="{E75DFDF2-DB1E-46F8-A67E-F1163E30C8D6}" type="slidenum">
              <a:rPr lang="en-US" altLang="en-US"/>
              <a:pPr>
                <a:defRPr/>
              </a:pPr>
              <a:t>‹#›</a:t>
            </a:fld>
            <a:endParaRPr lang="en-US" altLang="en-US" dirty="0"/>
          </a:p>
        </p:txBody>
      </p:sp>
    </p:spTree>
    <p:extLst>
      <p:ext uri="{BB962C8B-B14F-4D97-AF65-F5344CB8AC3E}">
        <p14:creationId xmlns:p14="http://schemas.microsoft.com/office/powerpoint/2010/main" val="277637032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25C58C14-BFCD-4CAB-9DE9-FE507DE525DF}"/>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Freeform 15">
            <a:extLst>
              <a:ext uri="{FF2B5EF4-FFF2-40B4-BE49-F238E27FC236}">
                <a16:creationId xmlns:a16="http://schemas.microsoft.com/office/drawing/2014/main" id="{F8C5E1D5-6047-4D28-9AEE-AA86F097D739}"/>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7" name="Right Triangle 6">
            <a:extLst>
              <a:ext uri="{FF2B5EF4-FFF2-40B4-BE49-F238E27FC236}">
                <a16:creationId xmlns:a16="http://schemas.microsoft.com/office/drawing/2014/main" id="{5684F286-7F31-4248-9614-F3D9E1A0FE62}"/>
              </a:ext>
            </a:extLst>
          </p:cNvPr>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8" name="Straight Connector 7">
            <a:extLst>
              <a:ext uri="{FF2B5EF4-FFF2-40B4-BE49-F238E27FC236}">
                <a16:creationId xmlns:a16="http://schemas.microsoft.com/office/drawing/2014/main" id="{09E84A0A-56A2-4442-BB5C-CE91E8E1DF2C}"/>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8">
            <a:extLst>
              <a:ext uri="{FF2B5EF4-FFF2-40B4-BE49-F238E27FC236}">
                <a16:creationId xmlns:a16="http://schemas.microsoft.com/office/drawing/2014/main" id="{1A3DAC03-8C38-4829-AE6C-435710473C6D}"/>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10" name="Chevron 19">
            <a:extLst>
              <a:ext uri="{FF2B5EF4-FFF2-40B4-BE49-F238E27FC236}">
                <a16:creationId xmlns:a16="http://schemas.microsoft.com/office/drawing/2014/main" id="{83A79E14-261B-44D4-B5AE-B31D52FFE5EC}"/>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5B481D3D-A4E9-4734-8DC4-FCC076B9372C}"/>
              </a:ext>
            </a:extLst>
          </p:cNvPr>
          <p:cNvSpPr>
            <a:spLocks noGrp="1"/>
          </p:cNvSpPr>
          <p:nvPr>
            <p:ph type="dt" sz="half" idx="10"/>
          </p:nvPr>
        </p:nvSpPr>
        <p:spPr/>
        <p:txBody>
          <a:bodyPr/>
          <a:lstStyle>
            <a:lvl1pPr>
              <a:defRPr>
                <a:solidFill>
                  <a:schemeClr val="tx1"/>
                </a:solidFill>
              </a:defRPr>
            </a:lvl1pPr>
            <a:extLst/>
          </a:lstStyle>
          <a:p>
            <a:pPr>
              <a:defRPr/>
            </a:pPr>
            <a:fld id="{0EC000B8-0FD3-48B9-BFCF-4795B8FAABB4}" type="datetimeFigureOut">
              <a:rPr lang="en-US"/>
              <a:pPr>
                <a:defRPr/>
              </a:pPr>
              <a:t>5/5/2021</a:t>
            </a:fld>
            <a:endParaRPr lang="en-US" dirty="0"/>
          </a:p>
        </p:txBody>
      </p:sp>
      <p:sp>
        <p:nvSpPr>
          <p:cNvPr id="12" name="Footer Placeholder 5">
            <a:extLst>
              <a:ext uri="{FF2B5EF4-FFF2-40B4-BE49-F238E27FC236}">
                <a16:creationId xmlns:a16="http://schemas.microsoft.com/office/drawing/2014/main" id="{CB673351-E165-4AE1-B441-3046807C024F}"/>
              </a:ext>
            </a:extLst>
          </p:cNvPr>
          <p:cNvSpPr>
            <a:spLocks noGrp="1"/>
          </p:cNvSpPr>
          <p:nvPr>
            <p:ph type="ftr" sz="quarter" idx="11"/>
          </p:nvPr>
        </p:nvSpPr>
        <p:spPr/>
        <p:txBody>
          <a:bodyPr/>
          <a:lstStyle>
            <a:lvl1pPr>
              <a:defRPr dirty="0">
                <a:solidFill>
                  <a:schemeClr val="tx1"/>
                </a:solidFill>
              </a:defRPr>
            </a:lvl1pPr>
            <a:extLst/>
          </a:lstStyle>
          <a:p>
            <a:pPr>
              <a:defRPr/>
            </a:pPr>
            <a:endParaRPr lang="en-US" dirty="0"/>
          </a:p>
        </p:txBody>
      </p:sp>
      <p:sp>
        <p:nvSpPr>
          <p:cNvPr id="13" name="Slide Number Placeholder 6">
            <a:extLst>
              <a:ext uri="{FF2B5EF4-FFF2-40B4-BE49-F238E27FC236}">
                <a16:creationId xmlns:a16="http://schemas.microsoft.com/office/drawing/2014/main" id="{BE0E053F-FB8B-4755-8724-EEAC552ABCD3}"/>
              </a:ext>
            </a:extLst>
          </p:cNvPr>
          <p:cNvSpPr>
            <a:spLocks noGrp="1"/>
          </p:cNvSpPr>
          <p:nvPr>
            <p:ph type="sldNum" sz="quarter" idx="12"/>
          </p:nvPr>
        </p:nvSpPr>
        <p:spPr/>
        <p:txBody>
          <a:bodyPr/>
          <a:lstStyle>
            <a:lvl1pPr>
              <a:defRPr smtClean="0"/>
            </a:lvl1pPr>
          </a:lstStyle>
          <a:p>
            <a:pPr>
              <a:defRPr/>
            </a:pPr>
            <a:fld id="{01328B2C-6DA4-4A76-8998-16A23F0CEC4E}" type="slidenum">
              <a:rPr lang="en-US" altLang="en-US"/>
              <a:pPr>
                <a:defRPr/>
              </a:pPr>
              <a:t>‹#›</a:t>
            </a:fld>
            <a:endParaRPr lang="en-US" altLang="en-US" dirty="0"/>
          </a:p>
        </p:txBody>
      </p:sp>
    </p:spTree>
    <p:extLst>
      <p:ext uri="{BB962C8B-B14F-4D97-AF65-F5344CB8AC3E}">
        <p14:creationId xmlns:p14="http://schemas.microsoft.com/office/powerpoint/2010/main" val="75990948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C77D1171-AFE0-4B3D-BF8D-AB63160C3031}"/>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27" name="Freeform 11">
            <a:extLst>
              <a:ext uri="{FF2B5EF4-FFF2-40B4-BE49-F238E27FC236}">
                <a16:creationId xmlns:a16="http://schemas.microsoft.com/office/drawing/2014/main" id="{5B7349C6-0344-4B52-A4A5-544F997B3B10}"/>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14" name="Right Triangle 13">
            <a:extLst>
              <a:ext uri="{FF2B5EF4-FFF2-40B4-BE49-F238E27FC236}">
                <a16:creationId xmlns:a16="http://schemas.microsoft.com/office/drawing/2014/main" id="{B67B8CF5-D0CB-4039-AD0B-521C05A49F7D}"/>
              </a:ext>
            </a:extLst>
          </p:cNvPr>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5" name="Straight Connector 14">
            <a:extLst>
              <a:ext uri="{FF2B5EF4-FFF2-40B4-BE49-F238E27FC236}">
                <a16:creationId xmlns:a16="http://schemas.microsoft.com/office/drawing/2014/main" id="{102AEACD-BADF-4EF3-8470-907901B08A98}"/>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08388BB1-4BBD-433E-9715-1116CCD44FC7}"/>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EC27C415-3909-412A-A868-6F0FBBC488F6}"/>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DFEDC4A5-C074-4FBA-B6AF-653918F94EA5}"/>
              </a:ext>
            </a:extLst>
          </p:cNvPr>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FA3D060B-65C7-40DE-88E5-B29E6C0A1549}" type="datetimeFigureOut">
              <a:rPr lang="en-US"/>
              <a:pPr>
                <a:defRPr/>
              </a:pPr>
              <a:t>5/5/2021</a:t>
            </a:fld>
            <a:endParaRPr lang="en-US" dirty="0"/>
          </a:p>
        </p:txBody>
      </p:sp>
      <p:sp>
        <p:nvSpPr>
          <p:cNvPr id="22" name="Footer Placeholder 21">
            <a:extLst>
              <a:ext uri="{FF2B5EF4-FFF2-40B4-BE49-F238E27FC236}">
                <a16:creationId xmlns:a16="http://schemas.microsoft.com/office/drawing/2014/main" id="{13D7AEC1-2940-40A0-B923-63E8364FF71A}"/>
              </a:ext>
            </a:extLst>
          </p:cNvPr>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extLst/>
          </a:lstStyle>
          <a:p>
            <a:pPr>
              <a:defRPr/>
            </a:pPr>
            <a:endParaRPr lang="en-US" dirty="0"/>
          </a:p>
        </p:txBody>
      </p:sp>
      <p:sp>
        <p:nvSpPr>
          <p:cNvPr id="18" name="Slide Number Placeholder 17">
            <a:extLst>
              <a:ext uri="{FF2B5EF4-FFF2-40B4-BE49-F238E27FC236}">
                <a16:creationId xmlns:a16="http://schemas.microsoft.com/office/drawing/2014/main" id="{2AD135D7-10F0-48FB-B969-2BED2D00EAEC}"/>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smtClean="0">
                <a:latin typeface="Lucida Sans Unicode" panose="020B0602030504020204" pitchFamily="34" charset="0"/>
              </a:defRPr>
            </a:lvl1pPr>
          </a:lstStyle>
          <a:p>
            <a:pPr>
              <a:defRPr/>
            </a:pPr>
            <a:fld id="{0C27B0FD-180E-4A51-A738-2BD09973AB1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049" r:id="rId1"/>
    <p:sldLayoutId id="2147484045" r:id="rId2"/>
    <p:sldLayoutId id="2147484050" r:id="rId3"/>
    <p:sldLayoutId id="2147484051" r:id="rId4"/>
    <p:sldLayoutId id="2147484052" r:id="rId5"/>
    <p:sldLayoutId id="2147484053" r:id="rId6"/>
    <p:sldLayoutId id="2147484046" r:id="rId7"/>
    <p:sldLayoutId id="2147484054" r:id="rId8"/>
    <p:sldLayoutId id="2147484055" r:id="rId9"/>
    <p:sldLayoutId id="2147484047" r:id="rId10"/>
    <p:sldLayoutId id="214748404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9B7ED-1F27-4C75-B065-BDEAEB8D609B}"/>
              </a:ext>
            </a:extLst>
          </p:cNvPr>
          <p:cNvSpPr>
            <a:spLocks noGrp="1"/>
          </p:cNvSpPr>
          <p:nvPr>
            <p:ph type="ctrTitle"/>
          </p:nvPr>
        </p:nvSpPr>
        <p:spPr/>
        <p:txBody>
          <a:bodyPr>
            <a:normAutofit fontScale="90000"/>
          </a:bodyPr>
          <a:lstStyle/>
          <a:p>
            <a:pPr algn="ctr" eaLnBrk="1" fontAlgn="auto" hangingPunct="1">
              <a:spcAft>
                <a:spcPts val="0"/>
              </a:spcAft>
              <a:defRPr/>
            </a:pPr>
            <a:r>
              <a:rPr lang="en-US" dirty="0"/>
              <a:t>City of Newport Beach</a:t>
            </a:r>
            <a:br>
              <a:rPr lang="en-US" dirty="0"/>
            </a:br>
            <a:r>
              <a:rPr lang="en-US" dirty="0"/>
              <a:t>Police Lieutenant Promotional</a:t>
            </a:r>
          </a:p>
        </p:txBody>
      </p:sp>
      <p:sp>
        <p:nvSpPr>
          <p:cNvPr id="10243" name="Subtitle 2">
            <a:extLst>
              <a:ext uri="{FF2B5EF4-FFF2-40B4-BE49-F238E27FC236}">
                <a16:creationId xmlns:a16="http://schemas.microsoft.com/office/drawing/2014/main" id="{52765513-83A5-494F-9710-28D71908D296}"/>
              </a:ext>
            </a:extLst>
          </p:cNvPr>
          <p:cNvSpPr>
            <a:spLocks noGrp="1"/>
          </p:cNvSpPr>
          <p:nvPr>
            <p:ph type="subTitle" idx="1"/>
          </p:nvPr>
        </p:nvSpPr>
        <p:spPr>
          <a:xfrm>
            <a:off x="685800" y="3611563"/>
            <a:ext cx="7772400" cy="1200150"/>
          </a:xfrm>
        </p:spPr>
        <p:txBody>
          <a:bodyPr/>
          <a:lstStyle/>
          <a:p>
            <a:pPr marR="0" algn="ctr" eaLnBrk="1" hangingPunct="1"/>
            <a:r>
              <a:rPr lang="en-US" altLang="en-US" dirty="0"/>
              <a:t>Candidate Orientation </a:t>
            </a:r>
          </a:p>
          <a:p>
            <a:pPr marR="0" algn="ctr" eaLnBrk="1" hangingPunct="1"/>
            <a:r>
              <a:rPr lang="en-US" altLang="en-US" dirty="0"/>
              <a:t>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a:extLst>
              <a:ext uri="{FF2B5EF4-FFF2-40B4-BE49-F238E27FC236}">
                <a16:creationId xmlns:a16="http://schemas.microsoft.com/office/drawing/2014/main" id="{1D1BD9CD-8301-4AAE-B3C5-EC746599B79B}"/>
              </a:ext>
            </a:extLst>
          </p:cNvPr>
          <p:cNvSpPr>
            <a:spLocks noGrp="1"/>
          </p:cNvSpPr>
          <p:nvPr>
            <p:ph idx="1"/>
          </p:nvPr>
        </p:nvSpPr>
        <p:spPr>
          <a:xfrm>
            <a:off x="228600" y="1392560"/>
            <a:ext cx="8229600" cy="4525962"/>
          </a:xfrm>
        </p:spPr>
        <p:txBody>
          <a:bodyPr/>
          <a:lstStyle/>
          <a:p>
            <a:pPr algn="just"/>
            <a:r>
              <a:rPr lang="en-US" altLang="en-US" sz="1800" dirty="0"/>
              <a:t>It is recommended to set up a Zoom account prior to the test date. </a:t>
            </a:r>
          </a:p>
          <a:p>
            <a:pPr marL="109537" indent="0" algn="just">
              <a:buNone/>
            </a:pPr>
            <a:endParaRPr lang="en-US" altLang="en-US" sz="1800" dirty="0"/>
          </a:p>
          <a:p>
            <a:pPr algn="just"/>
            <a:r>
              <a:rPr lang="en-US" altLang="en-US" sz="1800" dirty="0"/>
              <a:t>Call in a quiet, uninterrupted space and dress appropriately to complete the testing. We also recommend checking the camera angle and lighting of where you will be doing your interview. The virtual testing must be completed on a computer/tablet that has a camera or other electronic device (cellular phone) with internet access. </a:t>
            </a:r>
          </a:p>
          <a:p>
            <a:pPr algn="just"/>
            <a:endParaRPr lang="en-US" altLang="en-US" sz="1800" dirty="0"/>
          </a:p>
          <a:p>
            <a:pPr algn="just"/>
            <a:r>
              <a:rPr lang="en-US" altLang="en-US" sz="1800" dirty="0"/>
              <a:t>Read resource materials and instructions carefully.</a:t>
            </a:r>
          </a:p>
          <a:p>
            <a:pPr marL="109537" indent="0" algn="just">
              <a:buNone/>
            </a:pPr>
            <a:endParaRPr lang="en-US" altLang="en-US" sz="1800" dirty="0"/>
          </a:p>
          <a:p>
            <a:pPr algn="just"/>
            <a:r>
              <a:rPr lang="en-US" altLang="en-US" sz="1800" i="1" u="sng" dirty="0"/>
              <a:t>Verbalize your actions.</a:t>
            </a:r>
          </a:p>
          <a:p>
            <a:pPr marL="109537" indent="0" algn="just">
              <a:buNone/>
            </a:pPr>
            <a:endParaRPr lang="en-US" altLang="en-US" sz="1800" i="1" u="sng" dirty="0"/>
          </a:p>
          <a:p>
            <a:pPr algn="just"/>
            <a:r>
              <a:rPr lang="en-US" altLang="en-US" sz="1800" dirty="0"/>
              <a:t>Your responses should be as if you are already in the rank of Lieutenant.</a:t>
            </a:r>
          </a:p>
        </p:txBody>
      </p:sp>
      <p:sp>
        <p:nvSpPr>
          <p:cNvPr id="3" name="Title 2">
            <a:extLst>
              <a:ext uri="{FF2B5EF4-FFF2-40B4-BE49-F238E27FC236}">
                <a16:creationId xmlns:a16="http://schemas.microsoft.com/office/drawing/2014/main" id="{3007AF6F-893B-492C-B250-4F4684F61DA0}"/>
              </a:ext>
            </a:extLst>
          </p:cNvPr>
          <p:cNvSpPr>
            <a:spLocks noGrp="1"/>
          </p:cNvSpPr>
          <p:nvPr>
            <p:ph type="title"/>
          </p:nvPr>
        </p:nvSpPr>
        <p:spPr/>
        <p:txBody>
          <a:bodyPr/>
          <a:lstStyle/>
          <a:p>
            <a:pPr>
              <a:defRPr/>
            </a:pPr>
            <a:r>
              <a:rPr lang="en-US" dirty="0"/>
              <a:t>Preparing for the exam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a:extLst>
              <a:ext uri="{FF2B5EF4-FFF2-40B4-BE49-F238E27FC236}">
                <a16:creationId xmlns:a16="http://schemas.microsoft.com/office/drawing/2014/main" id="{0CB70570-0E0D-4CE6-B45B-7998E4F59163}"/>
              </a:ext>
            </a:extLst>
          </p:cNvPr>
          <p:cNvSpPr>
            <a:spLocks noGrp="1"/>
          </p:cNvSpPr>
          <p:nvPr>
            <p:ph idx="1"/>
          </p:nvPr>
        </p:nvSpPr>
        <p:spPr/>
        <p:txBody>
          <a:bodyPr/>
          <a:lstStyle/>
          <a:p>
            <a:pPr algn="just">
              <a:buFont typeface="Wingdings 3" panose="05040102010807070707" pitchFamily="18" charset="2"/>
              <a:buNone/>
            </a:pPr>
            <a:r>
              <a:rPr lang="en-US" altLang="en-US" dirty="0"/>
              <a:t>   </a:t>
            </a:r>
            <a:r>
              <a:rPr lang="en-US" altLang="en-US" sz="2400" dirty="0"/>
              <a:t>At the conclusion of the testing process, successful candidates will be placed on the eligibility list and must submit a resume and completed Promotional Background Form (available at the Police Department) to the Office of the Chief of Police no later than one week after the list is approved. The Chief intends to exercise the “rule of three” in any selections made.  </a:t>
            </a:r>
            <a:r>
              <a:rPr lang="en-US" altLang="en-US" sz="2400" i="1" u="sng" dirty="0"/>
              <a:t>Candidates will be notified of their exam results no later than the week of July 19, 2021.</a:t>
            </a:r>
          </a:p>
        </p:txBody>
      </p:sp>
      <p:sp>
        <p:nvSpPr>
          <p:cNvPr id="3" name="Title 2">
            <a:extLst>
              <a:ext uri="{FF2B5EF4-FFF2-40B4-BE49-F238E27FC236}">
                <a16:creationId xmlns:a16="http://schemas.microsoft.com/office/drawing/2014/main" id="{14FBC0BD-B676-47FD-9A86-E924EDB0EB20}"/>
              </a:ext>
            </a:extLst>
          </p:cNvPr>
          <p:cNvSpPr>
            <a:spLocks noGrp="1"/>
          </p:cNvSpPr>
          <p:nvPr>
            <p:ph type="title"/>
          </p:nvPr>
        </p:nvSpPr>
        <p:spPr/>
        <p:txBody>
          <a:bodyPr/>
          <a:lstStyle/>
          <a:p>
            <a:pPr>
              <a:defRPr/>
            </a:pPr>
            <a:r>
              <a:rPr lang="en-US" dirty="0"/>
              <a:t>Selection Procedure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a:extLst>
              <a:ext uri="{FF2B5EF4-FFF2-40B4-BE49-F238E27FC236}">
                <a16:creationId xmlns:a16="http://schemas.microsoft.com/office/drawing/2014/main" id="{E2F20B07-8A91-4F74-8D63-DD0820386BDA}"/>
              </a:ext>
            </a:extLst>
          </p:cNvPr>
          <p:cNvSpPr>
            <a:spLocks noGrp="1"/>
          </p:cNvSpPr>
          <p:nvPr>
            <p:ph idx="1"/>
          </p:nvPr>
        </p:nvSpPr>
        <p:spPr/>
        <p:txBody>
          <a:bodyPr/>
          <a:lstStyle/>
          <a:p>
            <a:pPr>
              <a:buFont typeface="Wingdings 3" panose="05040102010807070707" pitchFamily="18" charset="2"/>
              <a:buNone/>
            </a:pPr>
            <a:r>
              <a:rPr lang="en-US" altLang="en-US" dirty="0"/>
              <a:t>Candidates may request a test review with Human Resources.   </a:t>
            </a:r>
          </a:p>
          <a:p>
            <a:pPr>
              <a:buFont typeface="Wingdings 3" panose="05040102010807070707" pitchFamily="18" charset="2"/>
              <a:buNone/>
            </a:pPr>
            <a:endParaRPr lang="en-US" altLang="en-US" dirty="0"/>
          </a:p>
          <a:p>
            <a:pPr>
              <a:buFont typeface="Wingdings 3" panose="05040102010807070707" pitchFamily="18" charset="2"/>
              <a:buNone/>
            </a:pPr>
            <a:r>
              <a:rPr lang="en-US" altLang="en-US" dirty="0"/>
              <a:t>Requests must be made within seven days after notification of the test results.  </a:t>
            </a:r>
          </a:p>
          <a:p>
            <a:pPr>
              <a:buFont typeface="Wingdings 3" panose="05040102010807070707" pitchFamily="18" charset="2"/>
              <a:buNone/>
            </a:pPr>
            <a:endParaRPr lang="en-US" altLang="en-US" dirty="0"/>
          </a:p>
          <a:p>
            <a:pPr>
              <a:buFont typeface="Wingdings 3" panose="05040102010807070707" pitchFamily="18" charset="2"/>
              <a:buNone/>
            </a:pPr>
            <a:r>
              <a:rPr lang="en-US" altLang="en-US" dirty="0"/>
              <a:t>Send your request via email to Sarah Rodriguez, Human Resources Analyst.</a:t>
            </a:r>
          </a:p>
        </p:txBody>
      </p:sp>
      <p:sp>
        <p:nvSpPr>
          <p:cNvPr id="3" name="Title 2">
            <a:extLst>
              <a:ext uri="{FF2B5EF4-FFF2-40B4-BE49-F238E27FC236}">
                <a16:creationId xmlns:a16="http://schemas.microsoft.com/office/drawing/2014/main" id="{AD643771-328C-4939-AF93-A6889D8306FC}"/>
              </a:ext>
            </a:extLst>
          </p:cNvPr>
          <p:cNvSpPr>
            <a:spLocks noGrp="1"/>
          </p:cNvSpPr>
          <p:nvPr>
            <p:ph type="title"/>
          </p:nvPr>
        </p:nvSpPr>
        <p:spPr/>
        <p:txBody>
          <a:bodyPr/>
          <a:lstStyle/>
          <a:p>
            <a:pPr>
              <a:defRPr/>
            </a:pPr>
            <a:r>
              <a:rPr lang="en-US" dirty="0"/>
              <a:t>Test Review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a:extLst>
              <a:ext uri="{FF2B5EF4-FFF2-40B4-BE49-F238E27FC236}">
                <a16:creationId xmlns:a16="http://schemas.microsoft.com/office/drawing/2014/main" id="{2776F9A6-E8B9-4BA2-92EC-E363D69E1C52}"/>
              </a:ext>
            </a:extLst>
          </p:cNvPr>
          <p:cNvSpPr>
            <a:spLocks noGrp="1"/>
          </p:cNvSpPr>
          <p:nvPr>
            <p:ph idx="1"/>
          </p:nvPr>
        </p:nvSpPr>
        <p:spPr/>
        <p:txBody>
          <a:bodyPr/>
          <a:lstStyle/>
          <a:p>
            <a:pPr marL="107950" indent="0" algn="ctr">
              <a:buFont typeface="Wingdings 3" panose="05040102010807070707" pitchFamily="18" charset="2"/>
              <a:buNone/>
            </a:pPr>
            <a:endParaRPr lang="en-US" altLang="en-US" sz="7200" dirty="0"/>
          </a:p>
          <a:p>
            <a:pPr marL="107950" indent="0" algn="ctr">
              <a:buFont typeface="Wingdings 3" panose="05040102010807070707" pitchFamily="18" charset="2"/>
              <a:buNone/>
            </a:pPr>
            <a:r>
              <a:rPr lang="en-US" altLang="en-US" sz="7200" dirty="0"/>
              <a:t>Good Luck!</a:t>
            </a:r>
            <a:endParaRPr lang="en-US" altLang="en-US" dirty="0"/>
          </a:p>
        </p:txBody>
      </p:sp>
      <p:sp>
        <p:nvSpPr>
          <p:cNvPr id="3" name="Title 2">
            <a:extLst>
              <a:ext uri="{FF2B5EF4-FFF2-40B4-BE49-F238E27FC236}">
                <a16:creationId xmlns:a16="http://schemas.microsoft.com/office/drawing/2014/main" id="{610FA55A-AD5D-4C46-8CD3-4A86D31A6E69}"/>
              </a:ext>
            </a:extLst>
          </p:cNvPr>
          <p:cNvSpPr>
            <a:spLocks noGrp="1"/>
          </p:cNvSpPr>
          <p:nvPr>
            <p:ph type="title"/>
          </p:nvPr>
        </p:nvSpPr>
        <p:spPr/>
        <p:txBody>
          <a:bodyPr/>
          <a:lstStyle/>
          <a:p>
            <a:pPr algn="ct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8D5F831-B57A-45DC-B332-E6C27A52DC4F}"/>
              </a:ext>
            </a:extLst>
          </p:cNvPr>
          <p:cNvGraphicFramePr>
            <a:graphicFrameLocks noGrp="1"/>
          </p:cNvGraphicFramePr>
          <p:nvPr>
            <p:ph idx="1"/>
            <p:extLst>
              <p:ext uri="{D42A27DB-BD31-4B8C-83A1-F6EECF244321}">
                <p14:modId xmlns:p14="http://schemas.microsoft.com/office/powerpoint/2010/main" val="1531240908"/>
              </p:ext>
            </p:extLst>
          </p:nvPr>
        </p:nvGraphicFramePr>
        <p:xfrm>
          <a:off x="457200" y="1481138"/>
          <a:ext cx="8229600" cy="3840402"/>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1737223">
                <a:tc>
                  <a:txBody>
                    <a:bodyPr/>
                    <a:lstStyle/>
                    <a:p>
                      <a:r>
                        <a:rPr kumimoji="0" lang="en-US" sz="1800" b="1" kern="1200" dirty="0">
                          <a:solidFill>
                            <a:schemeClr val="lt1"/>
                          </a:solidFill>
                          <a:latin typeface="+mn-lt"/>
                          <a:ea typeface="+mn-ea"/>
                          <a:cs typeface="+mn-cs"/>
                        </a:rPr>
                        <a:t>Education</a:t>
                      </a:r>
                      <a:endParaRPr lang="en-US" sz="1800" dirty="0"/>
                    </a:p>
                  </a:txBody>
                  <a:tcPr marT="45707" marB="45707"/>
                </a:tc>
                <a:tc>
                  <a:txBody>
                    <a:bodyPr/>
                    <a:lstStyle/>
                    <a:p>
                      <a:r>
                        <a:rPr kumimoji="0" lang="en-US" sz="1800" b="1" kern="1200" dirty="0">
                          <a:solidFill>
                            <a:schemeClr val="lt1"/>
                          </a:solidFill>
                          <a:latin typeface="+mn-lt"/>
                          <a:ea typeface="+mn-ea"/>
                          <a:cs typeface="+mn-cs"/>
                        </a:rPr>
                        <a:t>Graduation from an accredited or approved US high school or equivalent and a minimum of 60 college units from an accredited college or university.  College coursework in criminal justice, police science, public administration or related field is desirable. </a:t>
                      </a:r>
                      <a:endParaRPr lang="en-US" sz="1800" dirty="0"/>
                    </a:p>
                  </a:txBody>
                  <a:tcPr marT="45707" marB="45707"/>
                </a:tc>
                <a:extLst>
                  <a:ext uri="{0D108BD9-81ED-4DB2-BD59-A6C34878D82A}">
                    <a16:rowId xmlns:a16="http://schemas.microsoft.com/office/drawing/2014/main" val="10000"/>
                  </a:ext>
                </a:extLst>
              </a:tr>
              <a:tr h="1188620">
                <a:tc>
                  <a:txBody>
                    <a:bodyPr/>
                    <a:lstStyle/>
                    <a:p>
                      <a:r>
                        <a:rPr kumimoji="0" lang="en-US" sz="1800" b="1" kern="1200" dirty="0">
                          <a:solidFill>
                            <a:schemeClr val="dk1"/>
                          </a:solidFill>
                          <a:latin typeface="+mn-lt"/>
                          <a:ea typeface="+mn-ea"/>
                          <a:cs typeface="+mn-cs"/>
                        </a:rPr>
                        <a:t>Experience</a:t>
                      </a:r>
                      <a:endParaRPr lang="en-US" sz="1800" dirty="0"/>
                    </a:p>
                  </a:txBody>
                  <a:tcPr marT="45707" marB="45707"/>
                </a:tc>
                <a:tc>
                  <a:txBody>
                    <a:bodyPr/>
                    <a:lstStyle/>
                    <a:p>
                      <a:r>
                        <a:rPr kumimoji="0" lang="en-US" sz="1800" kern="1200" dirty="0">
                          <a:solidFill>
                            <a:schemeClr val="dk1"/>
                          </a:solidFill>
                          <a:latin typeface="+mn-lt"/>
                          <a:ea typeface="+mn-ea"/>
                          <a:cs typeface="+mn-cs"/>
                        </a:rPr>
                        <a:t>Two</a:t>
                      </a:r>
                      <a:r>
                        <a:rPr kumimoji="0" lang="en-US" sz="1800" kern="1200" baseline="0" dirty="0">
                          <a:solidFill>
                            <a:schemeClr val="dk1"/>
                          </a:solidFill>
                          <a:latin typeface="+mn-lt"/>
                          <a:ea typeface="+mn-ea"/>
                          <a:cs typeface="+mn-cs"/>
                        </a:rPr>
                        <a:t> </a:t>
                      </a:r>
                      <a:r>
                        <a:rPr kumimoji="0" lang="en-US" sz="1800" kern="1200" dirty="0">
                          <a:solidFill>
                            <a:schemeClr val="dk1"/>
                          </a:solidFill>
                          <a:latin typeface="+mn-lt"/>
                          <a:ea typeface="+mn-ea"/>
                          <a:cs typeface="+mn-cs"/>
                        </a:rPr>
                        <a:t>years experience as a Police Sergeant with the Newport Beach Police Department and currently employed with the City of Newport Beach Police Department.  </a:t>
                      </a:r>
                      <a:endParaRPr lang="en-US" sz="1800" dirty="0"/>
                    </a:p>
                  </a:txBody>
                  <a:tcPr marT="45707" marB="45707"/>
                </a:tc>
                <a:extLst>
                  <a:ext uri="{0D108BD9-81ED-4DB2-BD59-A6C34878D82A}">
                    <a16:rowId xmlns:a16="http://schemas.microsoft.com/office/drawing/2014/main" val="10001"/>
                  </a:ext>
                </a:extLst>
              </a:tr>
              <a:tr h="914319">
                <a:tc>
                  <a:txBody>
                    <a:bodyPr/>
                    <a:lstStyle/>
                    <a:p>
                      <a:r>
                        <a:rPr kumimoji="0" lang="en-US" sz="1800" b="1" kern="1200" dirty="0">
                          <a:solidFill>
                            <a:schemeClr val="dk1"/>
                          </a:solidFill>
                          <a:latin typeface="+mn-lt"/>
                          <a:ea typeface="+mn-ea"/>
                          <a:cs typeface="+mn-cs"/>
                        </a:rPr>
                        <a:t>License &amp; Certificates</a:t>
                      </a:r>
                      <a:endParaRPr lang="en-US" sz="1800" dirty="0"/>
                    </a:p>
                  </a:txBody>
                  <a:tcPr marT="45707" marB="45707"/>
                </a:tc>
                <a:tc>
                  <a:txBody>
                    <a:bodyPr/>
                    <a:lstStyle/>
                    <a:p>
                      <a:r>
                        <a:rPr kumimoji="0" lang="en-US" sz="1800" kern="1200" dirty="0">
                          <a:solidFill>
                            <a:schemeClr val="dk1"/>
                          </a:solidFill>
                          <a:latin typeface="+mn-lt"/>
                          <a:ea typeface="+mn-ea"/>
                          <a:cs typeface="+mn-cs"/>
                        </a:rPr>
                        <a:t>Possession of P.O.S.T. Supervisory</a:t>
                      </a:r>
                      <a:r>
                        <a:rPr kumimoji="0" lang="en-US" sz="1800" kern="1200" baseline="0" dirty="0">
                          <a:solidFill>
                            <a:schemeClr val="dk1"/>
                          </a:solidFill>
                          <a:latin typeface="+mn-lt"/>
                          <a:ea typeface="+mn-ea"/>
                          <a:cs typeface="+mn-cs"/>
                        </a:rPr>
                        <a:t> </a:t>
                      </a:r>
                      <a:r>
                        <a:rPr kumimoji="0" lang="en-US" sz="1800" kern="1200" dirty="0">
                          <a:solidFill>
                            <a:schemeClr val="dk1"/>
                          </a:solidFill>
                          <a:latin typeface="+mn-lt"/>
                          <a:ea typeface="+mn-ea"/>
                          <a:cs typeface="+mn-cs"/>
                        </a:rPr>
                        <a:t>Certificate. Possession of a valid California Driver's License.</a:t>
                      </a:r>
                      <a:endParaRPr lang="en-US" sz="1800" dirty="0"/>
                    </a:p>
                  </a:txBody>
                  <a:tcPr marT="45707" marB="45707"/>
                </a:tc>
                <a:extLst>
                  <a:ext uri="{0D108BD9-81ED-4DB2-BD59-A6C34878D82A}">
                    <a16:rowId xmlns:a16="http://schemas.microsoft.com/office/drawing/2014/main" val="10002"/>
                  </a:ext>
                </a:extLst>
              </a:tr>
            </a:tbl>
          </a:graphicData>
        </a:graphic>
      </p:graphicFrame>
      <p:sp>
        <p:nvSpPr>
          <p:cNvPr id="3" name="Title 2">
            <a:extLst>
              <a:ext uri="{FF2B5EF4-FFF2-40B4-BE49-F238E27FC236}">
                <a16:creationId xmlns:a16="http://schemas.microsoft.com/office/drawing/2014/main" id="{EA16E339-68F1-4E91-8C3E-B6EF6A641EDB}"/>
              </a:ext>
            </a:extLst>
          </p:cNvPr>
          <p:cNvSpPr>
            <a:spLocks noGrp="1"/>
          </p:cNvSpPr>
          <p:nvPr>
            <p:ph type="title"/>
          </p:nvPr>
        </p:nvSpPr>
        <p:spPr/>
        <p:txBody>
          <a:bodyPr/>
          <a:lstStyle/>
          <a:p>
            <a:pPr eaLnBrk="1" fontAlgn="auto" hangingPunct="1">
              <a:spcAft>
                <a:spcPts val="0"/>
              </a:spcAft>
              <a:defRPr/>
            </a:pPr>
            <a:r>
              <a:rPr lang="en-US" dirty="0"/>
              <a:t>Police Lieutenant Requirements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27BFAA-82EC-491D-9BD1-D865C0690479}"/>
              </a:ext>
            </a:extLst>
          </p:cNvPr>
          <p:cNvSpPr>
            <a:spLocks noGrp="1"/>
          </p:cNvSpPr>
          <p:nvPr>
            <p:ph idx="1"/>
          </p:nvPr>
        </p:nvSpPr>
        <p:spPr/>
        <p:txBody>
          <a:bodyPr>
            <a:normAutofit/>
          </a:bodyPr>
          <a:lstStyle/>
          <a:p>
            <a:pPr>
              <a:defRPr/>
            </a:pPr>
            <a:r>
              <a:rPr lang="en-US" sz="2800" u="sng" dirty="0"/>
              <a:t>California Peace Officers Legal Sourcebook.</a:t>
            </a:r>
            <a:r>
              <a:rPr lang="en-US" sz="2800" dirty="0"/>
              <a:t> </a:t>
            </a:r>
          </a:p>
          <a:p>
            <a:pPr>
              <a:defRPr/>
            </a:pPr>
            <a:r>
              <a:rPr lang="en-US" sz="2800" u="sng" dirty="0"/>
              <a:t>Newport Beach Police Department Policy Manual.</a:t>
            </a:r>
            <a:r>
              <a:rPr lang="en-US" sz="2800" dirty="0"/>
              <a:t> </a:t>
            </a:r>
          </a:p>
          <a:p>
            <a:pPr>
              <a:defRPr/>
            </a:pPr>
            <a:r>
              <a:rPr lang="en-US" sz="2800" u="sng" dirty="0"/>
              <a:t>City of Newport Beach Employee Policy Manual.</a:t>
            </a:r>
            <a:r>
              <a:rPr lang="en-US" sz="2800" dirty="0"/>
              <a:t> </a:t>
            </a:r>
            <a:endParaRPr lang="en-US" sz="2400" dirty="0"/>
          </a:p>
          <a:p>
            <a:pPr marL="365760" indent="-256032" eaLnBrk="1" fontAlgn="auto" hangingPunct="1">
              <a:spcAft>
                <a:spcPts val="0"/>
              </a:spcAft>
              <a:buFont typeface="Wingdings 3"/>
              <a:buChar char=""/>
              <a:defRPr/>
            </a:pPr>
            <a:r>
              <a:rPr lang="en-US" sz="2800" u="sng" dirty="0">
                <a:effectLst/>
                <a:latin typeface="Arial" panose="020B0604020202020204" pitchFamily="34" charset="0"/>
                <a:ea typeface="Calibri" panose="020F0502020204030204" pitchFamily="34" charset="0"/>
                <a:cs typeface="Times New Roman" panose="02020603050405020304" pitchFamily="18" charset="0"/>
              </a:rPr>
              <a:t>National Incident Management System.</a:t>
            </a:r>
            <a:endParaRPr lang="en-US" dirty="0"/>
          </a:p>
        </p:txBody>
      </p:sp>
      <p:sp>
        <p:nvSpPr>
          <p:cNvPr id="3" name="Title 2">
            <a:extLst>
              <a:ext uri="{FF2B5EF4-FFF2-40B4-BE49-F238E27FC236}">
                <a16:creationId xmlns:a16="http://schemas.microsoft.com/office/drawing/2014/main" id="{0199D0A6-5B33-4833-8901-BEA8BC1695F9}"/>
              </a:ext>
            </a:extLst>
          </p:cNvPr>
          <p:cNvSpPr>
            <a:spLocks noGrp="1"/>
          </p:cNvSpPr>
          <p:nvPr>
            <p:ph type="title"/>
          </p:nvPr>
        </p:nvSpPr>
        <p:spPr/>
        <p:txBody>
          <a:bodyPr/>
          <a:lstStyle/>
          <a:p>
            <a:pPr eaLnBrk="1" fontAlgn="auto" hangingPunct="1">
              <a:spcAft>
                <a:spcPts val="0"/>
              </a:spcAft>
              <a:defRPr/>
            </a:pPr>
            <a:r>
              <a:rPr lang="en-US" dirty="0"/>
              <a:t>Reference Materials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FBBE7FAD-C1DC-4ED1-8ED4-EA89077430F0}"/>
              </a:ext>
            </a:extLst>
          </p:cNvPr>
          <p:cNvGraphicFramePr>
            <a:graphicFrameLocks noGrp="1"/>
          </p:cNvGraphicFramePr>
          <p:nvPr>
            <p:ph idx="1"/>
            <p:extLst>
              <p:ext uri="{D42A27DB-BD31-4B8C-83A1-F6EECF244321}">
                <p14:modId xmlns:p14="http://schemas.microsoft.com/office/powerpoint/2010/main" val="840596869"/>
              </p:ext>
            </p:extLst>
          </p:nvPr>
        </p:nvGraphicFramePr>
        <p:xfrm>
          <a:off x="457200" y="1676401"/>
          <a:ext cx="8382000" cy="4042933"/>
        </p:xfrm>
        <a:graphic>
          <a:graphicData uri="http://schemas.openxmlformats.org/drawingml/2006/table">
            <a:tbl>
              <a:tblPr firstRow="1" bandRow="1">
                <a:tableStyleId>{5C22544A-7EE6-4342-B048-85BDC9FD1C3A}</a:tableStyleId>
              </a:tblPr>
              <a:tblGrid>
                <a:gridCol w="2794000">
                  <a:extLst>
                    <a:ext uri="{9D8B030D-6E8A-4147-A177-3AD203B41FA5}">
                      <a16:colId xmlns:a16="http://schemas.microsoft.com/office/drawing/2014/main" val="20000"/>
                    </a:ext>
                  </a:extLst>
                </a:gridCol>
                <a:gridCol w="16256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1108174">
                <a:tc>
                  <a:txBody>
                    <a:bodyPr/>
                    <a:lstStyle/>
                    <a:p>
                      <a:endParaRPr lang="en-US" sz="1800" dirty="0"/>
                    </a:p>
                    <a:p>
                      <a:r>
                        <a:rPr lang="en-US" sz="1800" dirty="0"/>
                        <a:t>Assessment of Promotability</a:t>
                      </a:r>
                    </a:p>
                  </a:txBody>
                  <a:tcPr marT="45713" marB="45713"/>
                </a:tc>
                <a:tc>
                  <a:txBody>
                    <a:bodyPr/>
                    <a:lstStyle/>
                    <a:p>
                      <a:pPr algn="ctr"/>
                      <a:endParaRPr lang="en-US" sz="1800" dirty="0"/>
                    </a:p>
                    <a:p>
                      <a:pPr algn="ctr"/>
                      <a:r>
                        <a:rPr lang="en-US" sz="1800" dirty="0"/>
                        <a:t>25%</a:t>
                      </a:r>
                    </a:p>
                  </a:txBody>
                  <a:tcPr marT="45713" marB="45713"/>
                </a:tc>
                <a:tc>
                  <a:txBody>
                    <a:bodyPr/>
                    <a:lstStyle/>
                    <a:p>
                      <a:endParaRPr lang="en-US" sz="1800" baseline="0" dirty="0"/>
                    </a:p>
                    <a:p>
                      <a:r>
                        <a:rPr lang="en-US" sz="1800" baseline="0" dirty="0"/>
                        <a:t>June 8 – June 22, 2021</a:t>
                      </a:r>
                      <a:endParaRPr lang="en-US" sz="1800" dirty="0"/>
                    </a:p>
                    <a:p>
                      <a:endParaRPr lang="en-US" sz="1800" dirty="0"/>
                    </a:p>
                    <a:p>
                      <a:endParaRPr lang="en-US" sz="1800" dirty="0"/>
                    </a:p>
                  </a:txBody>
                  <a:tcPr marT="45713" marB="45713"/>
                </a:tc>
                <a:extLst>
                  <a:ext uri="{0D108BD9-81ED-4DB2-BD59-A6C34878D82A}">
                    <a16:rowId xmlns:a16="http://schemas.microsoft.com/office/drawing/2014/main" val="10000"/>
                  </a:ext>
                </a:extLst>
              </a:tr>
              <a:tr h="1363909">
                <a:tc>
                  <a:txBody>
                    <a:bodyPr/>
                    <a:lstStyle/>
                    <a:p>
                      <a:endParaRPr lang="en-US" sz="1800" dirty="0"/>
                    </a:p>
                    <a:p>
                      <a:r>
                        <a:rPr lang="en-US" sz="1800" dirty="0"/>
                        <a:t>Oral</a:t>
                      </a:r>
                      <a:r>
                        <a:rPr lang="en-US" sz="1800" baseline="0" dirty="0"/>
                        <a:t> Interview</a:t>
                      </a:r>
                      <a:endParaRPr lang="en-US" sz="1800" dirty="0"/>
                    </a:p>
                  </a:txBody>
                  <a:tcPr marT="45713" marB="45713"/>
                </a:tc>
                <a:tc>
                  <a:txBody>
                    <a:bodyPr/>
                    <a:lstStyle/>
                    <a:p>
                      <a:pPr algn="ctr"/>
                      <a:endParaRPr lang="en-US" sz="1800" dirty="0"/>
                    </a:p>
                    <a:p>
                      <a:pPr algn="ctr"/>
                      <a:r>
                        <a:rPr lang="en-US" sz="1800" dirty="0"/>
                        <a:t>25%</a:t>
                      </a:r>
                    </a:p>
                  </a:txBody>
                  <a:tcPr marT="45713" marB="45713"/>
                </a:tc>
                <a:tc>
                  <a:txBody>
                    <a:bodyPr/>
                    <a:lstStyle/>
                    <a:p>
                      <a:endParaRPr lang="en-US" sz="1800" dirty="0"/>
                    </a:p>
                    <a:p>
                      <a:r>
                        <a:rPr lang="en-US" sz="1800" dirty="0"/>
                        <a:t>July 14, 2021</a:t>
                      </a:r>
                    </a:p>
                    <a:p>
                      <a:r>
                        <a:rPr lang="en-US" sz="1800" dirty="0"/>
                        <a:t>Virtual via Zoom </a:t>
                      </a:r>
                    </a:p>
                    <a:p>
                      <a:endParaRPr lang="en-US" sz="1800" dirty="0"/>
                    </a:p>
                  </a:txBody>
                  <a:tcPr marT="45713" marB="45713"/>
                </a:tc>
                <a:extLst>
                  <a:ext uri="{0D108BD9-81ED-4DB2-BD59-A6C34878D82A}">
                    <a16:rowId xmlns:a16="http://schemas.microsoft.com/office/drawing/2014/main" val="10001"/>
                  </a:ext>
                </a:extLst>
              </a:tr>
              <a:tr h="1490318">
                <a:tc>
                  <a:txBody>
                    <a:bodyPr/>
                    <a:lstStyle/>
                    <a:p>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Written Exercise</a:t>
                      </a:r>
                      <a:r>
                        <a:rPr lang="en-US" sz="1800" baseline="0" dirty="0"/>
                        <a:t>/Presentation &amp; T</a:t>
                      </a:r>
                      <a:r>
                        <a:rPr lang="en-US" sz="1800" dirty="0"/>
                        <a:t>actical</a:t>
                      </a:r>
                      <a:r>
                        <a:rPr lang="en-US" sz="1800" baseline="0" dirty="0"/>
                        <a:t> Examination</a:t>
                      </a:r>
                      <a:endParaRPr lang="en-US" sz="1800" dirty="0"/>
                    </a:p>
                    <a:p>
                      <a:endParaRPr lang="en-US" sz="1800" dirty="0"/>
                    </a:p>
                  </a:txBody>
                  <a:tcPr marT="45713" marB="45713"/>
                </a:tc>
                <a:tc>
                  <a:txBody>
                    <a:bodyPr/>
                    <a:lstStyle/>
                    <a:p>
                      <a:pPr algn="ctr"/>
                      <a:endParaRPr lang="en-US" sz="1800" dirty="0"/>
                    </a:p>
                    <a:p>
                      <a:pPr algn="ctr"/>
                      <a:r>
                        <a:rPr lang="en-US" sz="1800" dirty="0"/>
                        <a:t>50%</a:t>
                      </a:r>
                    </a:p>
                  </a:txBody>
                  <a:tcPr marT="45713" marB="45713"/>
                </a:tc>
                <a:tc>
                  <a:txBody>
                    <a:bodyPr/>
                    <a:lstStyle/>
                    <a:p>
                      <a:endParaRPr lang="en-US" sz="1800" dirty="0"/>
                    </a:p>
                    <a:p>
                      <a:r>
                        <a:rPr lang="en-US" sz="1800" dirty="0"/>
                        <a:t>July 14, 2021</a:t>
                      </a:r>
                    </a:p>
                    <a:p>
                      <a:r>
                        <a:rPr lang="en-US" sz="1800" dirty="0"/>
                        <a:t>Virtual via Zoom </a:t>
                      </a:r>
                    </a:p>
                    <a:p>
                      <a:endParaRPr lang="en-US" sz="1800" dirty="0"/>
                    </a:p>
                  </a:txBody>
                  <a:tcPr marT="45713" marB="45713"/>
                </a:tc>
                <a:extLst>
                  <a:ext uri="{0D108BD9-81ED-4DB2-BD59-A6C34878D82A}">
                    <a16:rowId xmlns:a16="http://schemas.microsoft.com/office/drawing/2014/main" val="10002"/>
                  </a:ext>
                </a:extLst>
              </a:tr>
            </a:tbl>
          </a:graphicData>
        </a:graphic>
      </p:graphicFrame>
      <p:sp>
        <p:nvSpPr>
          <p:cNvPr id="2" name="Title 1">
            <a:extLst>
              <a:ext uri="{FF2B5EF4-FFF2-40B4-BE49-F238E27FC236}">
                <a16:creationId xmlns:a16="http://schemas.microsoft.com/office/drawing/2014/main" id="{88BECE41-CB39-492C-AEDD-4D737007C74B}"/>
              </a:ext>
            </a:extLst>
          </p:cNvPr>
          <p:cNvSpPr>
            <a:spLocks noGrp="1"/>
          </p:cNvSpPr>
          <p:nvPr>
            <p:ph type="title"/>
          </p:nvPr>
        </p:nvSpPr>
        <p:spPr/>
        <p:txBody>
          <a:bodyPr/>
          <a:lstStyle/>
          <a:p>
            <a:pPr eaLnBrk="1" fontAlgn="auto" hangingPunct="1">
              <a:spcAft>
                <a:spcPts val="0"/>
              </a:spcAft>
              <a:defRPr/>
            </a:pPr>
            <a:r>
              <a:rPr lang="en-US" dirty="0"/>
              <a:t>Promotional Exam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Placeholder 2">
            <a:extLst>
              <a:ext uri="{FF2B5EF4-FFF2-40B4-BE49-F238E27FC236}">
                <a16:creationId xmlns:a16="http://schemas.microsoft.com/office/drawing/2014/main" id="{A0839A6F-5124-4AC1-BE07-3EF0BE07BFD1}"/>
              </a:ext>
            </a:extLst>
          </p:cNvPr>
          <p:cNvSpPr>
            <a:spLocks noGrp="1"/>
          </p:cNvSpPr>
          <p:nvPr>
            <p:ph idx="1"/>
          </p:nvPr>
        </p:nvSpPr>
        <p:spPr>
          <a:xfrm>
            <a:off x="381000" y="1417638"/>
            <a:ext cx="8229600" cy="4251325"/>
          </a:xfrm>
        </p:spPr>
        <p:txBody>
          <a:bodyPr/>
          <a:lstStyle/>
          <a:p>
            <a:r>
              <a:rPr lang="en-US" altLang="en-US" dirty="0"/>
              <a:t>Leadership Skills</a:t>
            </a:r>
          </a:p>
          <a:p>
            <a:endParaRPr lang="en-US" altLang="en-US" dirty="0"/>
          </a:p>
          <a:p>
            <a:r>
              <a:rPr lang="en-US" altLang="en-US" dirty="0"/>
              <a:t>Personnel Management Skills</a:t>
            </a:r>
          </a:p>
          <a:p>
            <a:endParaRPr lang="en-US" altLang="en-US" dirty="0"/>
          </a:p>
          <a:p>
            <a:r>
              <a:rPr lang="en-US" altLang="en-US" dirty="0"/>
              <a:t>Interpersonal Skills</a:t>
            </a:r>
          </a:p>
          <a:p>
            <a:endParaRPr lang="en-US" altLang="en-US" dirty="0"/>
          </a:p>
          <a:p>
            <a:r>
              <a:rPr lang="en-US" altLang="en-US" dirty="0"/>
              <a:t>Problem Solving</a:t>
            </a:r>
          </a:p>
          <a:p>
            <a:endParaRPr lang="en-US" altLang="en-US" dirty="0"/>
          </a:p>
          <a:p>
            <a:r>
              <a:rPr lang="en-US" altLang="en-US" dirty="0"/>
              <a:t>Command and Control Skills</a:t>
            </a:r>
          </a:p>
        </p:txBody>
      </p:sp>
      <p:sp>
        <p:nvSpPr>
          <p:cNvPr id="2" name="Title 1">
            <a:extLst>
              <a:ext uri="{FF2B5EF4-FFF2-40B4-BE49-F238E27FC236}">
                <a16:creationId xmlns:a16="http://schemas.microsoft.com/office/drawing/2014/main" id="{0FA65EDA-2446-4F8E-BF3C-DF4EED771782}"/>
              </a:ext>
            </a:extLst>
          </p:cNvPr>
          <p:cNvSpPr>
            <a:spLocks noGrp="1"/>
          </p:cNvSpPr>
          <p:nvPr>
            <p:ph type="title"/>
          </p:nvPr>
        </p:nvSpPr>
        <p:spPr/>
        <p:txBody>
          <a:bodyPr/>
          <a:lstStyle/>
          <a:p>
            <a:pPr>
              <a:defRPr/>
            </a:pPr>
            <a:r>
              <a:rPr lang="en-US" dirty="0"/>
              <a:t>Assessment of Promotability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F3F7F755-8E83-4C08-B64F-BB6DDC7073AA}"/>
              </a:ext>
            </a:extLst>
          </p:cNvPr>
          <p:cNvSpPr>
            <a:spLocks noGrp="1"/>
          </p:cNvSpPr>
          <p:nvPr>
            <p:ph idx="1"/>
          </p:nvPr>
        </p:nvSpPr>
        <p:spPr>
          <a:xfrm>
            <a:off x="457200" y="1524000"/>
            <a:ext cx="8229600" cy="4525963"/>
          </a:xfrm>
        </p:spPr>
        <p:txBody>
          <a:bodyPr/>
          <a:lstStyle/>
          <a:p>
            <a:pPr algn="just"/>
            <a:r>
              <a:rPr lang="en-US" altLang="en-US" dirty="0"/>
              <a:t>Ratings will be limited to the most recent five-year time period.</a:t>
            </a:r>
          </a:p>
          <a:p>
            <a:pPr algn="just"/>
            <a:r>
              <a:rPr lang="en-US" altLang="en-US" dirty="0"/>
              <a:t>The scores recorded by each Rater will be combined for each of the five categories and then averaged.</a:t>
            </a:r>
          </a:p>
          <a:p>
            <a:pPr algn="just">
              <a:buFont typeface="Wingdings 3" panose="05040102010807070707" pitchFamily="18" charset="2"/>
              <a:buNone/>
            </a:pPr>
            <a:r>
              <a:rPr lang="en-US" altLang="en-US" sz="2400" dirty="0"/>
              <a:t>	</a:t>
            </a:r>
            <a:endParaRPr lang="en-US" altLang="en-US" sz="2400" b="1" dirty="0"/>
          </a:p>
          <a:p>
            <a:pPr algn="just">
              <a:buFont typeface="Wingdings 3" panose="05040102010807070707" pitchFamily="18" charset="2"/>
              <a:buNone/>
            </a:pPr>
            <a:r>
              <a:rPr lang="en-US" altLang="en-US" sz="2400" b="1" dirty="0"/>
              <a:t>	</a:t>
            </a:r>
          </a:p>
          <a:p>
            <a:pPr algn="just">
              <a:buFont typeface="Wingdings 3" panose="05040102010807070707" pitchFamily="18" charset="2"/>
              <a:buNone/>
            </a:pPr>
            <a:r>
              <a:rPr lang="en-US" altLang="en-US" sz="2400" b="1" dirty="0"/>
              <a:t>	</a:t>
            </a:r>
          </a:p>
        </p:txBody>
      </p:sp>
      <p:sp>
        <p:nvSpPr>
          <p:cNvPr id="3" name="Title 2">
            <a:extLst>
              <a:ext uri="{FF2B5EF4-FFF2-40B4-BE49-F238E27FC236}">
                <a16:creationId xmlns:a16="http://schemas.microsoft.com/office/drawing/2014/main" id="{B83FFDF6-6BDC-455E-AE86-609A052A7D58}"/>
              </a:ext>
            </a:extLst>
          </p:cNvPr>
          <p:cNvSpPr>
            <a:spLocks noGrp="1"/>
          </p:cNvSpPr>
          <p:nvPr>
            <p:ph type="title"/>
          </p:nvPr>
        </p:nvSpPr>
        <p:spPr/>
        <p:txBody>
          <a:bodyPr>
            <a:normAutofit fontScale="90000"/>
          </a:bodyPr>
          <a:lstStyle/>
          <a:p>
            <a:pPr algn="ctr">
              <a:defRPr/>
            </a:pPr>
            <a:r>
              <a:rPr lang="en-US" dirty="0"/>
              <a:t>Assessment of Promotability Rating Scale</a:t>
            </a:r>
          </a:p>
        </p:txBody>
      </p:sp>
      <p:graphicFrame>
        <p:nvGraphicFramePr>
          <p:cNvPr id="4" name="Table 3">
            <a:extLst>
              <a:ext uri="{FF2B5EF4-FFF2-40B4-BE49-F238E27FC236}">
                <a16:creationId xmlns:a16="http://schemas.microsoft.com/office/drawing/2014/main" id="{432BA0B5-3DE8-4D3B-A0AF-6089252C4C63}"/>
              </a:ext>
            </a:extLst>
          </p:cNvPr>
          <p:cNvGraphicFramePr>
            <a:graphicFrameLocks noGrp="1"/>
          </p:cNvGraphicFramePr>
          <p:nvPr/>
        </p:nvGraphicFramePr>
        <p:xfrm>
          <a:off x="762000" y="3810000"/>
          <a:ext cx="6096000" cy="1854200"/>
        </p:xfrm>
        <a:graphic>
          <a:graphicData uri="http://schemas.openxmlformats.org/drawingml/2006/table">
            <a:tbl>
              <a:tblPr firstRow="1" bandRow="1">
                <a:tableStyleId>{5C22544A-7EE6-4342-B048-85BDC9FD1C3A}</a:tableStyleId>
              </a:tblPr>
              <a:tblGrid>
                <a:gridCol w="29718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u="sng" dirty="0"/>
                        <a:t>Rating Scale </a:t>
                      </a:r>
                    </a:p>
                  </a:txBody>
                  <a:tcPr/>
                </a:tc>
                <a:tc>
                  <a:txBody>
                    <a:bodyPr/>
                    <a:lstStyle/>
                    <a:p>
                      <a:endParaRPr lang="en-US" dirty="0"/>
                    </a:p>
                  </a:txBody>
                  <a:tcPr/>
                </a:tc>
                <a:extLst>
                  <a:ext uri="{0D108BD9-81ED-4DB2-BD59-A6C34878D82A}">
                    <a16:rowId xmlns:a16="http://schemas.microsoft.com/office/drawing/2014/main" val="10000"/>
                  </a:ext>
                </a:extLst>
              </a:tr>
              <a:tr h="370840">
                <a:tc>
                  <a:txBody>
                    <a:bodyPr/>
                    <a:lstStyle/>
                    <a:p>
                      <a:pPr algn="just">
                        <a:buNone/>
                      </a:pPr>
                      <a:r>
                        <a:rPr lang="en-US" sz="1800" b="1" dirty="0"/>
                        <a:t>Outstanding </a:t>
                      </a:r>
                    </a:p>
                  </a:txBody>
                  <a:tcPr/>
                </a:tc>
                <a:tc>
                  <a:txBody>
                    <a:bodyPr/>
                    <a:lstStyle/>
                    <a:p>
                      <a:pPr algn="just">
                        <a:buNone/>
                      </a:pPr>
                      <a:r>
                        <a:rPr lang="en-US" sz="1800" b="1" dirty="0"/>
                        <a:t>100, 95 or 90</a:t>
                      </a:r>
                      <a:r>
                        <a:rPr lang="en-US" sz="1800" dirty="0"/>
                        <a:t> </a:t>
                      </a:r>
                      <a:endParaRPr lang="en-US" sz="1800" b="1" dirty="0"/>
                    </a:p>
                  </a:txBody>
                  <a:tcPr/>
                </a:tc>
                <a:extLst>
                  <a:ext uri="{0D108BD9-81ED-4DB2-BD59-A6C34878D82A}">
                    <a16:rowId xmlns:a16="http://schemas.microsoft.com/office/drawing/2014/main" val="10001"/>
                  </a:ext>
                </a:extLst>
              </a:tr>
              <a:tr h="370840">
                <a:tc>
                  <a:txBody>
                    <a:bodyPr/>
                    <a:lstStyle/>
                    <a:p>
                      <a:r>
                        <a:rPr lang="en-US" sz="1800" b="1" dirty="0"/>
                        <a:t>Highly Recommended</a:t>
                      </a:r>
                      <a:endParaRPr lang="en-US" sz="1800" dirty="0"/>
                    </a:p>
                  </a:txBody>
                  <a:tcPr/>
                </a:tc>
                <a:tc>
                  <a:txBody>
                    <a:bodyPr/>
                    <a:lstStyle/>
                    <a:p>
                      <a:r>
                        <a:rPr lang="en-US" sz="1800" b="1" dirty="0"/>
                        <a:t>85 or 80</a:t>
                      </a:r>
                      <a:endParaRPr lang="en-US" sz="1800" dirty="0"/>
                    </a:p>
                  </a:txBody>
                  <a:tcPr/>
                </a:tc>
                <a:extLst>
                  <a:ext uri="{0D108BD9-81ED-4DB2-BD59-A6C34878D82A}">
                    <a16:rowId xmlns:a16="http://schemas.microsoft.com/office/drawing/2014/main" val="10002"/>
                  </a:ext>
                </a:extLst>
              </a:tr>
              <a:tr h="370840">
                <a:tc>
                  <a:txBody>
                    <a:bodyPr/>
                    <a:lstStyle/>
                    <a:p>
                      <a:r>
                        <a:rPr lang="en-US" sz="1800" b="1" dirty="0"/>
                        <a:t>Recommended</a:t>
                      </a:r>
                      <a:endParaRPr lang="en-US" sz="1800" dirty="0"/>
                    </a:p>
                  </a:txBody>
                  <a:tcPr/>
                </a:tc>
                <a:tc>
                  <a:txBody>
                    <a:bodyPr/>
                    <a:lstStyle/>
                    <a:p>
                      <a:r>
                        <a:rPr lang="en-US" sz="1800" b="1" dirty="0"/>
                        <a:t>75 or 70</a:t>
                      </a:r>
                    </a:p>
                  </a:txBody>
                  <a:tcPr/>
                </a:tc>
                <a:extLst>
                  <a:ext uri="{0D108BD9-81ED-4DB2-BD59-A6C34878D82A}">
                    <a16:rowId xmlns:a16="http://schemas.microsoft.com/office/drawing/2014/main" val="10003"/>
                  </a:ext>
                </a:extLst>
              </a:tr>
              <a:tr h="370840">
                <a:tc>
                  <a:txBody>
                    <a:bodyPr/>
                    <a:lstStyle/>
                    <a:p>
                      <a:r>
                        <a:rPr lang="en-US" sz="1800" b="1" dirty="0"/>
                        <a:t>Not Recommended </a:t>
                      </a:r>
                      <a:endParaRPr lang="en-US" sz="1800" dirty="0"/>
                    </a:p>
                  </a:txBody>
                  <a:tcPr/>
                </a:tc>
                <a:tc>
                  <a:txBody>
                    <a:bodyPr/>
                    <a:lstStyle/>
                    <a:p>
                      <a:r>
                        <a:rPr lang="en-US" sz="1800" b="1" dirty="0"/>
                        <a:t>60</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7A7EB728-5386-4E5B-9A4E-0420FC41CBA3}"/>
              </a:ext>
            </a:extLst>
          </p:cNvPr>
          <p:cNvSpPr>
            <a:spLocks noGrp="1"/>
          </p:cNvSpPr>
          <p:nvPr>
            <p:ph idx="1"/>
          </p:nvPr>
        </p:nvSpPr>
        <p:spPr/>
        <p:txBody>
          <a:bodyPr/>
          <a:lstStyle/>
          <a:p>
            <a:pPr>
              <a:buFont typeface="Wingdings 3" panose="05040102010807070707" pitchFamily="18" charset="2"/>
              <a:buNone/>
            </a:pPr>
            <a:r>
              <a:rPr lang="en-US" altLang="en-US" sz="2800" dirty="0"/>
              <a:t> </a:t>
            </a:r>
            <a:r>
              <a:rPr lang="en-US" altLang="en-US" sz="1800" dirty="0"/>
              <a:t>An oral interview panel with three law enforcement personnel from other agencies will be convened.  </a:t>
            </a:r>
          </a:p>
          <a:p>
            <a:pPr>
              <a:buFont typeface="Wingdings 3" panose="05040102010807070707" pitchFamily="18" charset="2"/>
              <a:buNone/>
            </a:pPr>
            <a:endParaRPr lang="en-US" altLang="en-US" sz="1800" dirty="0"/>
          </a:p>
          <a:p>
            <a:pPr>
              <a:buFont typeface="Wingdings 3" panose="05040102010807070707" pitchFamily="18" charset="2"/>
              <a:buNone/>
            </a:pPr>
            <a:r>
              <a:rPr lang="en-US" altLang="en-US" sz="1800" dirty="0"/>
              <a:t>  Be prepared to present a five (5) minute oral resume highlighting your experience and training.</a:t>
            </a:r>
          </a:p>
          <a:p>
            <a:pPr>
              <a:buFont typeface="Wingdings 3" panose="05040102010807070707" pitchFamily="18" charset="2"/>
              <a:buNone/>
            </a:pPr>
            <a:endParaRPr lang="en-US" altLang="en-US" sz="1800" dirty="0"/>
          </a:p>
          <a:p>
            <a:pPr>
              <a:buFont typeface="Wingdings 3" panose="05040102010807070707" pitchFamily="18" charset="2"/>
              <a:buNone/>
            </a:pPr>
            <a:r>
              <a:rPr lang="en-US" altLang="en-US" sz="1800" dirty="0"/>
              <a:t>*Must pass oral interview with score of 70% or better in order to attain list eligibility. </a:t>
            </a:r>
            <a:endParaRPr lang="en-US" altLang="en-US" sz="2400" dirty="0"/>
          </a:p>
          <a:p>
            <a:pPr>
              <a:buFont typeface="Wingdings 3" panose="05040102010807070707" pitchFamily="18" charset="2"/>
              <a:buNone/>
            </a:pPr>
            <a:endParaRPr lang="en-US" altLang="en-US" sz="2400" dirty="0"/>
          </a:p>
        </p:txBody>
      </p:sp>
      <p:sp>
        <p:nvSpPr>
          <p:cNvPr id="3" name="Title 2">
            <a:extLst>
              <a:ext uri="{FF2B5EF4-FFF2-40B4-BE49-F238E27FC236}">
                <a16:creationId xmlns:a16="http://schemas.microsoft.com/office/drawing/2014/main" id="{63171035-9AE6-43A7-97ED-5EA7B355DC22}"/>
              </a:ext>
            </a:extLst>
          </p:cNvPr>
          <p:cNvSpPr>
            <a:spLocks noGrp="1"/>
          </p:cNvSpPr>
          <p:nvPr>
            <p:ph type="title"/>
          </p:nvPr>
        </p:nvSpPr>
        <p:spPr/>
        <p:txBody>
          <a:bodyPr/>
          <a:lstStyle/>
          <a:p>
            <a:pPr eaLnBrk="1" fontAlgn="auto" hangingPunct="1">
              <a:spcAft>
                <a:spcPts val="0"/>
              </a:spcAft>
              <a:defRPr/>
            </a:pPr>
            <a:r>
              <a:rPr lang="en-US" dirty="0"/>
              <a:t>Oral Interview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7EB79FA5-84B7-4E5B-A420-11E641E58C90}"/>
              </a:ext>
            </a:extLst>
          </p:cNvPr>
          <p:cNvSpPr>
            <a:spLocks noGrp="1"/>
          </p:cNvSpPr>
          <p:nvPr>
            <p:ph idx="1"/>
          </p:nvPr>
        </p:nvSpPr>
        <p:spPr/>
        <p:txBody>
          <a:bodyPr/>
          <a:lstStyle/>
          <a:p>
            <a:pPr>
              <a:buFont typeface="Wingdings 3" panose="05040102010807070707" pitchFamily="18" charset="2"/>
              <a:buNone/>
            </a:pPr>
            <a:endParaRPr lang="en-US" altLang="en-US" sz="2000" dirty="0"/>
          </a:p>
          <a:p>
            <a:pPr>
              <a:buFont typeface="Wingdings 3" panose="05040102010807070707" pitchFamily="18" charset="2"/>
              <a:buNone/>
            </a:pPr>
            <a:r>
              <a:rPr lang="en-US" altLang="en-US" sz="1800" dirty="0"/>
              <a:t>   This exam process will include multiple assessments such as role play exercises, oral presentations, and direct questions; all designed to simulate the essential work functions of a Police Lieutenant in the Newport Beach Police Department.</a:t>
            </a:r>
          </a:p>
          <a:p>
            <a:pPr>
              <a:buFont typeface="Wingdings 3" panose="05040102010807070707" pitchFamily="18" charset="2"/>
              <a:buNone/>
            </a:pPr>
            <a:endParaRPr lang="en-US" altLang="en-US" sz="1800" dirty="0"/>
          </a:p>
          <a:p>
            <a:pPr>
              <a:buFont typeface="Wingdings 3" panose="05040102010807070707" pitchFamily="18" charset="2"/>
              <a:buNone/>
            </a:pPr>
            <a:r>
              <a:rPr lang="en-US" altLang="en-US" sz="1800" dirty="0"/>
              <a:t>   *Candidates must pass with an overall combined score from both elements of 70% or better in order to attain list eligibility. </a:t>
            </a:r>
          </a:p>
        </p:txBody>
      </p:sp>
      <p:sp>
        <p:nvSpPr>
          <p:cNvPr id="3" name="Title 2">
            <a:extLst>
              <a:ext uri="{FF2B5EF4-FFF2-40B4-BE49-F238E27FC236}">
                <a16:creationId xmlns:a16="http://schemas.microsoft.com/office/drawing/2014/main" id="{97BD9287-0C41-4EB9-875F-D4661990191B}"/>
              </a:ext>
            </a:extLst>
          </p:cNvPr>
          <p:cNvSpPr>
            <a:spLocks noGrp="1"/>
          </p:cNvSpPr>
          <p:nvPr>
            <p:ph type="title"/>
          </p:nvPr>
        </p:nvSpPr>
        <p:spPr/>
        <p:txBody>
          <a:bodyPr>
            <a:normAutofit fontScale="90000"/>
          </a:bodyPr>
          <a:lstStyle/>
          <a:p>
            <a:pPr>
              <a:defRPr/>
            </a:pPr>
            <a:r>
              <a:rPr lang="en-US" dirty="0"/>
              <a:t>Tactical Examination &amp;</a:t>
            </a:r>
            <a:br>
              <a:rPr lang="en-US" dirty="0"/>
            </a:br>
            <a:r>
              <a:rPr lang="en-US" dirty="0"/>
              <a:t>Written Exercise/Presentation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FE3E05E-740C-4245-84B1-3A2F179C24C4}"/>
              </a:ext>
            </a:extLst>
          </p:cNvPr>
          <p:cNvGraphicFramePr>
            <a:graphicFrameLocks noGrp="1"/>
          </p:cNvGraphicFramePr>
          <p:nvPr>
            <p:ph idx="1"/>
          </p:nvPr>
        </p:nvGraphicFramePr>
        <p:xfrm>
          <a:off x="1219200" y="1752600"/>
          <a:ext cx="5791200" cy="1828800"/>
        </p:xfrm>
        <a:graphic>
          <a:graphicData uri="http://schemas.openxmlformats.org/drawingml/2006/table">
            <a:tbl>
              <a:tblPr firstRow="1" bandRow="1">
                <a:tableStyleId>{5C22544A-7EE6-4342-B048-85BDC9FD1C3A}</a:tableStyleId>
              </a:tblPr>
              <a:tblGrid>
                <a:gridCol w="2651393">
                  <a:extLst>
                    <a:ext uri="{9D8B030D-6E8A-4147-A177-3AD203B41FA5}">
                      <a16:colId xmlns:a16="http://schemas.microsoft.com/office/drawing/2014/main" val="20000"/>
                    </a:ext>
                  </a:extLst>
                </a:gridCol>
                <a:gridCol w="3139807">
                  <a:extLst>
                    <a:ext uri="{9D8B030D-6E8A-4147-A177-3AD203B41FA5}">
                      <a16:colId xmlns:a16="http://schemas.microsoft.com/office/drawing/2014/main" val="20001"/>
                    </a:ext>
                  </a:extLst>
                </a:gridCol>
              </a:tblGrid>
              <a:tr h="3438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u="sng" dirty="0"/>
                        <a:t>Rating Scale </a:t>
                      </a:r>
                    </a:p>
                  </a:txBody>
                  <a:tcPr/>
                </a:tc>
                <a:tc>
                  <a:txBody>
                    <a:bodyPr/>
                    <a:lstStyle/>
                    <a:p>
                      <a:endParaRPr lang="en-US" dirty="0"/>
                    </a:p>
                  </a:txBody>
                  <a:tcPr/>
                </a:tc>
                <a:extLst>
                  <a:ext uri="{0D108BD9-81ED-4DB2-BD59-A6C34878D82A}">
                    <a16:rowId xmlns:a16="http://schemas.microsoft.com/office/drawing/2014/main" val="10000"/>
                  </a:ext>
                </a:extLst>
              </a:tr>
              <a:tr h="343852">
                <a:tc>
                  <a:txBody>
                    <a:bodyPr/>
                    <a:lstStyle/>
                    <a:p>
                      <a:pPr algn="just">
                        <a:buNone/>
                      </a:pPr>
                      <a:r>
                        <a:rPr lang="en-US" sz="1800" b="1" dirty="0"/>
                        <a:t>Outstanding </a:t>
                      </a:r>
                    </a:p>
                  </a:txBody>
                  <a:tcPr/>
                </a:tc>
                <a:tc>
                  <a:txBody>
                    <a:bodyPr/>
                    <a:lstStyle/>
                    <a:p>
                      <a:pPr algn="just">
                        <a:buNone/>
                      </a:pPr>
                      <a:r>
                        <a:rPr lang="en-US" sz="1800" b="1" dirty="0"/>
                        <a:t>100, 95 or 90</a:t>
                      </a:r>
                      <a:r>
                        <a:rPr lang="en-US" sz="1800" dirty="0"/>
                        <a:t> </a:t>
                      </a:r>
                      <a:endParaRPr lang="en-US" sz="1800" b="1" dirty="0"/>
                    </a:p>
                  </a:txBody>
                  <a:tcPr/>
                </a:tc>
                <a:extLst>
                  <a:ext uri="{0D108BD9-81ED-4DB2-BD59-A6C34878D82A}">
                    <a16:rowId xmlns:a16="http://schemas.microsoft.com/office/drawing/2014/main" val="10001"/>
                  </a:ext>
                </a:extLst>
              </a:tr>
              <a:tr h="343852">
                <a:tc>
                  <a:txBody>
                    <a:bodyPr/>
                    <a:lstStyle/>
                    <a:p>
                      <a:r>
                        <a:rPr lang="en-US" sz="1800" b="1" dirty="0"/>
                        <a:t>Highly Recommended</a:t>
                      </a:r>
                      <a:endParaRPr lang="en-US" sz="1800" dirty="0"/>
                    </a:p>
                  </a:txBody>
                  <a:tcPr/>
                </a:tc>
                <a:tc>
                  <a:txBody>
                    <a:bodyPr/>
                    <a:lstStyle/>
                    <a:p>
                      <a:r>
                        <a:rPr lang="en-US" sz="1800" b="1" dirty="0"/>
                        <a:t>85 or 80</a:t>
                      </a:r>
                      <a:endParaRPr lang="en-US" sz="1800" dirty="0"/>
                    </a:p>
                  </a:txBody>
                  <a:tcPr/>
                </a:tc>
                <a:extLst>
                  <a:ext uri="{0D108BD9-81ED-4DB2-BD59-A6C34878D82A}">
                    <a16:rowId xmlns:a16="http://schemas.microsoft.com/office/drawing/2014/main" val="10002"/>
                  </a:ext>
                </a:extLst>
              </a:tr>
              <a:tr h="343852">
                <a:tc>
                  <a:txBody>
                    <a:bodyPr/>
                    <a:lstStyle/>
                    <a:p>
                      <a:r>
                        <a:rPr lang="en-US" sz="1800" b="1" dirty="0"/>
                        <a:t>Recommended</a:t>
                      </a:r>
                      <a:endParaRPr lang="en-US" sz="1800" dirty="0"/>
                    </a:p>
                  </a:txBody>
                  <a:tcPr/>
                </a:tc>
                <a:tc>
                  <a:txBody>
                    <a:bodyPr/>
                    <a:lstStyle/>
                    <a:p>
                      <a:r>
                        <a:rPr lang="en-US" sz="1800" b="1" dirty="0"/>
                        <a:t>75 or 70</a:t>
                      </a:r>
                    </a:p>
                  </a:txBody>
                  <a:tcPr/>
                </a:tc>
                <a:extLst>
                  <a:ext uri="{0D108BD9-81ED-4DB2-BD59-A6C34878D82A}">
                    <a16:rowId xmlns:a16="http://schemas.microsoft.com/office/drawing/2014/main" val="10003"/>
                  </a:ext>
                </a:extLst>
              </a:tr>
              <a:tr h="343852">
                <a:tc>
                  <a:txBody>
                    <a:bodyPr/>
                    <a:lstStyle/>
                    <a:p>
                      <a:r>
                        <a:rPr lang="en-US" sz="1800" b="1" dirty="0"/>
                        <a:t>Not Recommended </a:t>
                      </a:r>
                      <a:endParaRPr lang="en-US" sz="1800" dirty="0"/>
                    </a:p>
                  </a:txBody>
                  <a:tcPr/>
                </a:tc>
                <a:tc>
                  <a:txBody>
                    <a:bodyPr/>
                    <a:lstStyle/>
                    <a:p>
                      <a:r>
                        <a:rPr lang="en-US" sz="1800" b="1" dirty="0"/>
                        <a:t>60</a:t>
                      </a:r>
                    </a:p>
                  </a:txBody>
                  <a:tcPr/>
                </a:tc>
                <a:extLst>
                  <a:ext uri="{0D108BD9-81ED-4DB2-BD59-A6C34878D82A}">
                    <a16:rowId xmlns:a16="http://schemas.microsoft.com/office/drawing/2014/main" val="10004"/>
                  </a:ext>
                </a:extLst>
              </a:tr>
            </a:tbl>
          </a:graphicData>
        </a:graphic>
      </p:graphicFrame>
      <p:sp>
        <p:nvSpPr>
          <p:cNvPr id="3" name="Title 2">
            <a:extLst>
              <a:ext uri="{FF2B5EF4-FFF2-40B4-BE49-F238E27FC236}">
                <a16:creationId xmlns:a16="http://schemas.microsoft.com/office/drawing/2014/main" id="{C323B207-D0FD-42F2-A52E-B10350EA4CE7}"/>
              </a:ext>
            </a:extLst>
          </p:cNvPr>
          <p:cNvSpPr>
            <a:spLocks noGrp="1"/>
          </p:cNvSpPr>
          <p:nvPr>
            <p:ph type="title"/>
          </p:nvPr>
        </p:nvSpPr>
        <p:spPr/>
        <p:txBody>
          <a:bodyPr/>
          <a:lstStyle/>
          <a:p>
            <a:pPr>
              <a:defRPr/>
            </a:pPr>
            <a:r>
              <a:rPr lang="en-US" dirty="0"/>
              <a:t>Rating Scale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1381</TotalTime>
  <Words>643</Words>
  <Application>Microsoft Office PowerPoint</Application>
  <PresentationFormat>On-screen Show (4:3)</PresentationFormat>
  <Paragraphs>103</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Lucida Sans Unicode</vt:lpstr>
      <vt:lpstr>Verdana</vt:lpstr>
      <vt:lpstr>Wingdings 2</vt:lpstr>
      <vt:lpstr>Wingdings 3</vt:lpstr>
      <vt:lpstr>Concourse</vt:lpstr>
      <vt:lpstr>City of Newport Beach Police Lieutenant Promotional</vt:lpstr>
      <vt:lpstr>Police Lieutenant Requirements</vt:lpstr>
      <vt:lpstr>Reference Materials</vt:lpstr>
      <vt:lpstr>Promotional Exam</vt:lpstr>
      <vt:lpstr>Assessment of Promotability</vt:lpstr>
      <vt:lpstr>Assessment of Promotability Rating Scale</vt:lpstr>
      <vt:lpstr>Oral Interview</vt:lpstr>
      <vt:lpstr>Tactical Examination &amp; Written Exercise/Presentation </vt:lpstr>
      <vt:lpstr>Rating Scale</vt:lpstr>
      <vt:lpstr>Preparing for the exam</vt:lpstr>
      <vt:lpstr>Selection Procedure</vt:lpstr>
      <vt:lpstr>Test Review</vt:lpstr>
      <vt:lpstr>PowerPoint Presentation</vt:lpstr>
    </vt:vector>
  </TitlesOfParts>
  <Company>City of Newport Beach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Newport Beach Police Sergeant Promotional</dc:title>
  <dc:creator>rredyk</dc:creator>
  <cp:lastModifiedBy>Rodriguez, Sarah</cp:lastModifiedBy>
  <cp:revision>101</cp:revision>
  <cp:lastPrinted>2016-05-10T16:38:48Z</cp:lastPrinted>
  <dcterms:created xsi:type="dcterms:W3CDTF">2012-06-25T18:23:22Z</dcterms:created>
  <dcterms:modified xsi:type="dcterms:W3CDTF">2021-05-05T17:34:00Z</dcterms:modified>
</cp:coreProperties>
</file>