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8B7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84" autoAdjust="0"/>
    <p:restoredTop sz="94660"/>
  </p:normalViewPr>
  <p:slideViewPr>
    <p:cSldViewPr snapToGrid="0">
      <p:cViewPr varScale="1">
        <p:scale>
          <a:sx n="127" d="100"/>
          <a:sy n="127" d="100"/>
        </p:scale>
        <p:origin x="9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C87D5-35CC-4DF4-A5EC-2955117F16B2}" type="datetimeFigureOut">
              <a:rPr lang="en-US" smtClean="0"/>
              <a:t>09/29/2025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E2A2-021A-4F11-A5DC-DDAA7058F2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564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C87D5-35CC-4DF4-A5EC-2955117F16B2}" type="datetimeFigureOut">
              <a:rPr lang="en-US" smtClean="0"/>
              <a:t>09/29/2025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E2A2-021A-4F11-A5DC-DDAA7058F2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430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C87D5-35CC-4DF4-A5EC-2955117F16B2}" type="datetimeFigureOut">
              <a:rPr lang="en-US" smtClean="0"/>
              <a:t>09/29/2025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E2A2-021A-4F11-A5DC-DDAA7058F2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215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C87D5-35CC-4DF4-A5EC-2955117F16B2}" type="datetimeFigureOut">
              <a:rPr lang="en-US" smtClean="0"/>
              <a:t>09/29/2025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E2A2-021A-4F11-A5DC-DDAA7058F2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867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C87D5-35CC-4DF4-A5EC-2955117F16B2}" type="datetimeFigureOut">
              <a:rPr lang="en-US" smtClean="0"/>
              <a:t>09/29/2025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E2A2-021A-4F11-A5DC-DDAA7058F2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150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C87D5-35CC-4DF4-A5EC-2955117F16B2}" type="datetimeFigureOut">
              <a:rPr lang="en-US" smtClean="0"/>
              <a:t>09/29/2025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E2A2-021A-4F11-A5DC-DDAA7058F2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869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C87D5-35CC-4DF4-A5EC-2955117F16B2}" type="datetimeFigureOut">
              <a:rPr lang="en-US" smtClean="0"/>
              <a:t>09/29/2025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E2A2-021A-4F11-A5DC-DDAA7058F2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520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C87D5-35CC-4DF4-A5EC-2955117F16B2}" type="datetimeFigureOut">
              <a:rPr lang="en-US" smtClean="0"/>
              <a:t>09/29/2025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E2A2-021A-4F11-A5DC-DDAA7058F2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802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C87D5-35CC-4DF4-A5EC-2955117F16B2}" type="datetimeFigureOut">
              <a:rPr lang="en-US" smtClean="0"/>
              <a:t>09/29/2025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E2A2-021A-4F11-A5DC-DDAA7058F2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128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C87D5-35CC-4DF4-A5EC-2955117F16B2}" type="datetimeFigureOut">
              <a:rPr lang="en-US" smtClean="0"/>
              <a:t>09/29/2025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E2A2-021A-4F11-A5DC-DDAA7058F2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567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C87D5-35CC-4DF4-A5EC-2955117F16B2}" type="datetimeFigureOut">
              <a:rPr lang="en-US" smtClean="0"/>
              <a:t>09/29/2025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E2A2-021A-4F11-A5DC-DDAA7058F2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309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DC87D5-35CC-4DF4-A5EC-2955117F16B2}" type="datetimeFigureOut">
              <a:rPr lang="en-US" smtClean="0"/>
              <a:t>09/29/2025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62E2A2-021A-4F11-A5DC-DDAA7058F2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612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B8E8070F-C5B8-D2D2-74E3-BC52871B98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01742" y="4707462"/>
            <a:ext cx="6097" cy="29873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6FED680-0854-899B-4B26-4C1BF70B12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0262" y="4651486"/>
            <a:ext cx="6097" cy="298730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D23596C-3F54-17FD-6E79-55829D7D2989}"/>
              </a:ext>
            </a:extLst>
          </p:cNvPr>
          <p:cNvCxnSpPr>
            <a:cxnSpLocks/>
          </p:cNvCxnSpPr>
          <p:nvPr/>
        </p:nvCxnSpPr>
        <p:spPr>
          <a:xfrm>
            <a:off x="1048182" y="3962543"/>
            <a:ext cx="0" cy="2925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837F61D-0EF6-3775-E6BD-685D940AB087}"/>
              </a:ext>
            </a:extLst>
          </p:cNvPr>
          <p:cNvCxnSpPr>
            <a:cxnSpLocks/>
          </p:cNvCxnSpPr>
          <p:nvPr/>
        </p:nvCxnSpPr>
        <p:spPr>
          <a:xfrm>
            <a:off x="8109285" y="3853866"/>
            <a:ext cx="0" cy="2925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F2572C6-140C-ABD5-CE77-26809FC3CBEC}"/>
              </a:ext>
            </a:extLst>
          </p:cNvPr>
          <p:cNvCxnSpPr>
            <a:cxnSpLocks/>
          </p:cNvCxnSpPr>
          <p:nvPr/>
        </p:nvCxnSpPr>
        <p:spPr>
          <a:xfrm>
            <a:off x="5914680" y="3888482"/>
            <a:ext cx="0" cy="2925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24189C3-40F9-DE1E-A65D-A1729D6155BB}"/>
              </a:ext>
            </a:extLst>
          </p:cNvPr>
          <p:cNvCxnSpPr>
            <a:cxnSpLocks/>
          </p:cNvCxnSpPr>
          <p:nvPr/>
        </p:nvCxnSpPr>
        <p:spPr>
          <a:xfrm>
            <a:off x="3441009" y="3950543"/>
            <a:ext cx="0" cy="2925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7D8FE7B-0900-0FBE-C50C-10EA5D39C400}"/>
              </a:ext>
            </a:extLst>
          </p:cNvPr>
          <p:cNvCxnSpPr>
            <a:cxnSpLocks/>
          </p:cNvCxnSpPr>
          <p:nvPr/>
        </p:nvCxnSpPr>
        <p:spPr>
          <a:xfrm>
            <a:off x="6867017" y="2184112"/>
            <a:ext cx="0" cy="3130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2635363" y="178213"/>
            <a:ext cx="46858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Human Resources Department</a:t>
            </a:r>
          </a:p>
        </p:txBody>
      </p:sp>
      <p:cxnSp>
        <p:nvCxnSpPr>
          <p:cNvPr id="60" name="Elbow Connector 59"/>
          <p:cNvCxnSpPr>
            <a:cxnSpLocks/>
          </p:cNvCxnSpPr>
          <p:nvPr/>
        </p:nvCxnSpPr>
        <p:spPr>
          <a:xfrm rot="5400000">
            <a:off x="2540808" y="1019412"/>
            <a:ext cx="666068" cy="3653481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Elbow Connector 68"/>
          <p:cNvCxnSpPr>
            <a:stCxn id="8" idx="3"/>
            <a:endCxn id="29" idx="1"/>
          </p:cNvCxnSpPr>
          <p:nvPr/>
        </p:nvCxnSpPr>
        <p:spPr>
          <a:xfrm>
            <a:off x="5536335" y="1467160"/>
            <a:ext cx="533790" cy="44448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/>
          <p:cNvSpPr/>
          <p:nvPr/>
        </p:nvSpPr>
        <p:spPr>
          <a:xfrm>
            <a:off x="6070125" y="1639167"/>
            <a:ext cx="1669984" cy="544945"/>
          </a:xfrm>
          <a:prstGeom prst="roundRect">
            <a:avLst>
              <a:gd name="adj" fmla="val 48870"/>
            </a:avLst>
          </a:prstGeom>
          <a:solidFill>
            <a:srgbClr val="78B7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/>
              <a:t>Administrative Assistant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271308" y="4106541"/>
            <a:ext cx="1642580" cy="544945"/>
          </a:xfrm>
          <a:prstGeom prst="roundRect">
            <a:avLst>
              <a:gd name="adj" fmla="val 48870"/>
            </a:avLst>
          </a:prstGeom>
          <a:solidFill>
            <a:srgbClr val="78B7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Specialist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prstClr val="white"/>
                </a:solidFill>
                <a:latin typeface="Calibri" panose="020F0502020204030204"/>
              </a:rPr>
              <a:t>(Assistant Analyst)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812760" y="1194687"/>
            <a:ext cx="1723575" cy="544945"/>
          </a:xfrm>
          <a:prstGeom prst="roundRect">
            <a:avLst>
              <a:gd name="adj" fmla="val 48870"/>
            </a:avLst>
          </a:prstGeom>
          <a:solidFill>
            <a:srgbClr val="78B7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Director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266030" y="3440494"/>
            <a:ext cx="1642579" cy="544945"/>
          </a:xfrm>
          <a:prstGeom prst="roundRect">
            <a:avLst>
              <a:gd name="adj" fmla="val 48870"/>
            </a:avLst>
          </a:prstGeom>
          <a:solidFill>
            <a:srgbClr val="78B7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Senior Analyst</a:t>
            </a:r>
          </a:p>
          <a:p>
            <a:pPr algn="ctr"/>
            <a:r>
              <a:rPr lang="en-US" sz="1100" dirty="0"/>
              <a:t>(Supervisor)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2617492" y="3472908"/>
            <a:ext cx="1642579" cy="544945"/>
          </a:xfrm>
          <a:prstGeom prst="roundRect">
            <a:avLst>
              <a:gd name="adj" fmla="val 48870"/>
            </a:avLst>
          </a:prstGeom>
          <a:solidFill>
            <a:srgbClr val="78B7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Senior Analyst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5081361" y="3484347"/>
            <a:ext cx="1642579" cy="544945"/>
          </a:xfrm>
          <a:prstGeom prst="roundRect">
            <a:avLst>
              <a:gd name="adj" fmla="val 48870"/>
            </a:avLst>
          </a:prstGeom>
          <a:solidFill>
            <a:srgbClr val="78B7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Senior Analyst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7287994" y="4829006"/>
            <a:ext cx="1642579" cy="544945"/>
          </a:xfrm>
          <a:prstGeom prst="roundRect">
            <a:avLst>
              <a:gd name="adj" fmla="val 48870"/>
            </a:avLst>
          </a:prstGeom>
          <a:solidFill>
            <a:srgbClr val="78B7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Specialist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5081361" y="4156234"/>
            <a:ext cx="1687106" cy="544945"/>
          </a:xfrm>
          <a:prstGeom prst="roundRect">
            <a:avLst>
              <a:gd name="adj" fmla="val 48870"/>
            </a:avLst>
          </a:prstGeom>
          <a:solidFill>
            <a:srgbClr val="78B7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bg1"/>
                </a:solidFill>
              </a:rPr>
              <a:t>Specialist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</a:rPr>
              <a:t>(Assistant Analyst)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2630307" y="4133162"/>
            <a:ext cx="1642580" cy="544945"/>
          </a:xfrm>
          <a:prstGeom prst="roundRect">
            <a:avLst>
              <a:gd name="adj" fmla="val 48870"/>
            </a:avLst>
          </a:prstGeom>
          <a:solidFill>
            <a:srgbClr val="78B7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Specialist </a:t>
            </a:r>
          </a:p>
          <a:p>
            <a:pPr algn="ctr"/>
            <a:r>
              <a:rPr lang="en-US" sz="1100" dirty="0"/>
              <a:t>(Assistant Analyst)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8181884" y="6475422"/>
            <a:ext cx="74892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9/29/2025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3879294" y="550650"/>
            <a:ext cx="159050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Organizational Chart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812759" y="1952235"/>
            <a:ext cx="1723569" cy="544945"/>
          </a:xfrm>
          <a:prstGeom prst="roundRect">
            <a:avLst>
              <a:gd name="adj" fmla="val 48870"/>
            </a:avLst>
          </a:prstGeom>
          <a:solidFill>
            <a:srgbClr val="78B7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Deputy Director </a:t>
            </a:r>
          </a:p>
        </p:txBody>
      </p:sp>
      <p:pic>
        <p:nvPicPr>
          <p:cNvPr id="34" name="Picture 33" descr="A picture containing text, yellow&#10;&#10;Description automatically generated">
            <a:extLst>
              <a:ext uri="{FF2B5EF4-FFF2-40B4-BE49-F238E27FC236}">
                <a16:creationId xmlns:a16="http://schemas.microsoft.com/office/drawing/2014/main" id="{946611CE-87F6-4444-890C-1B63AE44070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074" y="165451"/>
            <a:ext cx="1342956" cy="1236769"/>
          </a:xfrm>
          <a:prstGeom prst="rect">
            <a:avLst/>
          </a:prstGeom>
        </p:spPr>
      </p:pic>
      <p:sp>
        <p:nvSpPr>
          <p:cNvPr id="58" name="Rounded Rectangle 21">
            <a:extLst>
              <a:ext uri="{FF2B5EF4-FFF2-40B4-BE49-F238E27FC236}">
                <a16:creationId xmlns:a16="http://schemas.microsoft.com/office/drawing/2014/main" id="{1A35FF97-C2DF-4619-924E-AE992082E04A}"/>
              </a:ext>
            </a:extLst>
          </p:cNvPr>
          <p:cNvSpPr/>
          <p:nvPr/>
        </p:nvSpPr>
        <p:spPr>
          <a:xfrm>
            <a:off x="6042721" y="2424645"/>
            <a:ext cx="1697388" cy="544945"/>
          </a:xfrm>
          <a:prstGeom prst="roundRect">
            <a:avLst>
              <a:gd name="adj" fmla="val 48870"/>
            </a:avLst>
          </a:prstGeom>
          <a:solidFill>
            <a:srgbClr val="78B7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Department Assistant</a:t>
            </a:r>
          </a:p>
        </p:txBody>
      </p:sp>
      <p:cxnSp>
        <p:nvCxnSpPr>
          <p:cNvPr id="71" name="Elbow Connector 62">
            <a:extLst>
              <a:ext uri="{FF2B5EF4-FFF2-40B4-BE49-F238E27FC236}">
                <a16:creationId xmlns:a16="http://schemas.microsoft.com/office/drawing/2014/main" id="{C0B2CCEC-F1C4-4053-8D19-EBF339C6AE7E}"/>
              </a:ext>
            </a:extLst>
          </p:cNvPr>
          <p:cNvCxnSpPr>
            <a:cxnSpLocks/>
          </p:cNvCxnSpPr>
          <p:nvPr/>
        </p:nvCxnSpPr>
        <p:spPr>
          <a:xfrm rot="16200000" flipH="1">
            <a:off x="6066249" y="1142074"/>
            <a:ext cx="677373" cy="34087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Rounded Rectangle 20">
            <a:extLst>
              <a:ext uri="{FF2B5EF4-FFF2-40B4-BE49-F238E27FC236}">
                <a16:creationId xmlns:a16="http://schemas.microsoft.com/office/drawing/2014/main" id="{52F6830C-5283-42F1-9525-75AEB512F2B5}"/>
              </a:ext>
            </a:extLst>
          </p:cNvPr>
          <p:cNvSpPr/>
          <p:nvPr/>
        </p:nvSpPr>
        <p:spPr>
          <a:xfrm>
            <a:off x="7287995" y="3467068"/>
            <a:ext cx="1642579" cy="544945"/>
          </a:xfrm>
          <a:prstGeom prst="roundRect">
            <a:avLst>
              <a:gd name="adj" fmla="val 48870"/>
            </a:avLst>
          </a:prstGeom>
          <a:solidFill>
            <a:srgbClr val="78B7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Senior Analyst</a:t>
            </a:r>
          </a:p>
          <a:p>
            <a:pPr algn="ctr"/>
            <a:r>
              <a:rPr lang="en-US" sz="1100" dirty="0"/>
              <a:t>(Supervisor)</a:t>
            </a:r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18F30717-E67D-486E-BB0F-26283B72F733}"/>
              </a:ext>
            </a:extLst>
          </p:cNvPr>
          <p:cNvCxnSpPr>
            <a:cxnSpLocks/>
            <a:endCxn id="82" idx="0"/>
          </p:cNvCxnSpPr>
          <p:nvPr/>
        </p:nvCxnSpPr>
        <p:spPr>
          <a:xfrm>
            <a:off x="8109285" y="3174553"/>
            <a:ext cx="0" cy="2925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B9612488-3282-4F38-8EA7-1329F3AD9A5C}"/>
              </a:ext>
            </a:extLst>
          </p:cNvPr>
          <p:cNvCxnSpPr>
            <a:cxnSpLocks/>
          </p:cNvCxnSpPr>
          <p:nvPr/>
        </p:nvCxnSpPr>
        <p:spPr>
          <a:xfrm>
            <a:off x="5907060" y="3190689"/>
            <a:ext cx="0" cy="2925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E57BA7E9-3916-44F8-905C-11271A508430}"/>
              </a:ext>
            </a:extLst>
          </p:cNvPr>
          <p:cNvCxnSpPr>
            <a:cxnSpLocks/>
          </p:cNvCxnSpPr>
          <p:nvPr/>
        </p:nvCxnSpPr>
        <p:spPr>
          <a:xfrm>
            <a:off x="3438782" y="3190689"/>
            <a:ext cx="0" cy="2925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B6532C4D-7470-4FCC-8C2E-C5F22BBB0D40}"/>
              </a:ext>
            </a:extLst>
          </p:cNvPr>
          <p:cNvCxnSpPr>
            <a:cxnSpLocks/>
          </p:cNvCxnSpPr>
          <p:nvPr/>
        </p:nvCxnSpPr>
        <p:spPr>
          <a:xfrm>
            <a:off x="1047103" y="3168022"/>
            <a:ext cx="0" cy="2925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ounded Rectangle 26">
            <a:extLst>
              <a:ext uri="{FF2B5EF4-FFF2-40B4-BE49-F238E27FC236}">
                <a16:creationId xmlns:a16="http://schemas.microsoft.com/office/drawing/2014/main" id="{AF3875BB-29D8-CE05-6505-245E8C3814EA}"/>
              </a:ext>
            </a:extLst>
          </p:cNvPr>
          <p:cNvSpPr/>
          <p:nvPr/>
        </p:nvSpPr>
        <p:spPr>
          <a:xfrm>
            <a:off x="7287994" y="4140209"/>
            <a:ext cx="1642579" cy="577798"/>
          </a:xfrm>
          <a:prstGeom prst="roundRect">
            <a:avLst>
              <a:gd name="adj" fmla="val 50000"/>
            </a:avLst>
          </a:prstGeom>
          <a:solidFill>
            <a:srgbClr val="78B7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Specialist</a:t>
            </a:r>
          </a:p>
          <a:p>
            <a:pPr algn="ctr"/>
            <a:r>
              <a:rPr lang="en-US" sz="1100" dirty="0"/>
              <a:t>(Assistant Analyst) 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1256243-8D36-B7F5-472D-2891483BAA5C}"/>
              </a:ext>
            </a:extLst>
          </p:cNvPr>
          <p:cNvCxnSpPr>
            <a:cxnSpLocks/>
            <a:stCxn id="8" idx="2"/>
            <a:endCxn id="9" idx="0"/>
          </p:cNvCxnSpPr>
          <p:nvPr/>
        </p:nvCxnSpPr>
        <p:spPr>
          <a:xfrm flipH="1">
            <a:off x="4674544" y="1739632"/>
            <a:ext cx="4" cy="2126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23">
            <a:extLst>
              <a:ext uri="{FF2B5EF4-FFF2-40B4-BE49-F238E27FC236}">
                <a16:creationId xmlns:a16="http://schemas.microsoft.com/office/drawing/2014/main" id="{ADCF6ADE-7154-A8AE-4879-5BFB61CBE00A}"/>
              </a:ext>
            </a:extLst>
          </p:cNvPr>
          <p:cNvSpPr/>
          <p:nvPr/>
        </p:nvSpPr>
        <p:spPr>
          <a:xfrm>
            <a:off x="266029" y="4757064"/>
            <a:ext cx="1642580" cy="544945"/>
          </a:xfrm>
          <a:prstGeom prst="roundRect">
            <a:avLst>
              <a:gd name="adj" fmla="val 48870"/>
            </a:avLst>
          </a:prstGeom>
          <a:solidFill>
            <a:srgbClr val="78B7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Intern</a:t>
            </a:r>
          </a:p>
        </p:txBody>
      </p:sp>
    </p:spTree>
    <p:extLst>
      <p:ext uri="{BB962C8B-B14F-4D97-AF65-F5344CB8AC3E}">
        <p14:creationId xmlns:p14="http://schemas.microsoft.com/office/powerpoint/2010/main" val="12625753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209</TotalTime>
  <Words>49</Words>
  <Application>Microsoft Office PowerPoint</Application>
  <PresentationFormat>On-screen Show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City of Newport Beach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Asato, Natalie</dc:creator>
  <cp:lastModifiedBy>DeAnda, Tawny</cp:lastModifiedBy>
  <cp:revision>54</cp:revision>
  <cp:lastPrinted>2025-09-29T17:37:19Z</cp:lastPrinted>
  <dcterms:created xsi:type="dcterms:W3CDTF">2021-04-13T23:04:50Z</dcterms:created>
  <dcterms:modified xsi:type="dcterms:W3CDTF">2025-09-29T18:04:05Z</dcterms:modified>
</cp:coreProperties>
</file>